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askerville Display PT" panose="020B0604020202020204" charset="0"/>
      <p:regular r:id="rId12"/>
    </p:embeddedFont>
    <p:embeddedFont>
      <p:font typeface="Inter" panose="020B0604020202020204" charset="0"/>
      <p:regular r:id="rId13"/>
    </p:embeddedFont>
    <p:embeddedFont>
      <p:font typeface="Inter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F7FB7-A1EC-4C6B-9492-6D980D6C2B81}" v="219" dt="2025-04-24T06:39:43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 Garmston" userId="9bd6acf0-11d2-426e-a963-8d294033a6eb" providerId="ADAL" clId="{8B8F7FB7-A1EC-4C6B-9492-6D980D6C2B81}"/>
    <pc:docChg chg="undo redo custSel addSld modSld sldOrd">
      <pc:chgData name="Harry Garmston" userId="9bd6acf0-11d2-426e-a963-8d294033a6eb" providerId="ADAL" clId="{8B8F7FB7-A1EC-4C6B-9492-6D980D6C2B81}" dt="2025-04-24T11:57:14.373" v="1002" actId="207"/>
      <pc:docMkLst>
        <pc:docMk/>
      </pc:docMkLst>
      <pc:sldChg chg="modAnim">
        <pc:chgData name="Harry Garmston" userId="9bd6acf0-11d2-426e-a963-8d294033a6eb" providerId="ADAL" clId="{8B8F7FB7-A1EC-4C6B-9492-6D980D6C2B81}" dt="2025-04-23T14:56:18.331" v="4"/>
        <pc:sldMkLst>
          <pc:docMk/>
          <pc:sldMk cId="0" sldId="257"/>
        </pc:sldMkLst>
      </pc:sldChg>
      <pc:sldChg chg="modAnim">
        <pc:chgData name="Harry Garmston" userId="9bd6acf0-11d2-426e-a963-8d294033a6eb" providerId="ADAL" clId="{8B8F7FB7-A1EC-4C6B-9492-6D980D6C2B81}" dt="2025-04-23T14:55:59.842" v="2"/>
        <pc:sldMkLst>
          <pc:docMk/>
          <pc:sldMk cId="0" sldId="258"/>
        </pc:sldMkLst>
      </pc:sldChg>
      <pc:sldChg chg="modAnim">
        <pc:chgData name="Harry Garmston" userId="9bd6acf0-11d2-426e-a963-8d294033a6eb" providerId="ADAL" clId="{8B8F7FB7-A1EC-4C6B-9492-6D980D6C2B81}" dt="2025-04-23T14:57:37.385" v="27"/>
        <pc:sldMkLst>
          <pc:docMk/>
          <pc:sldMk cId="0" sldId="259"/>
        </pc:sldMkLst>
      </pc:sldChg>
      <pc:sldChg chg="modAnim">
        <pc:chgData name="Harry Garmston" userId="9bd6acf0-11d2-426e-a963-8d294033a6eb" providerId="ADAL" clId="{8B8F7FB7-A1EC-4C6B-9492-6D980D6C2B81}" dt="2025-04-23T14:58:43.164" v="51"/>
        <pc:sldMkLst>
          <pc:docMk/>
          <pc:sldMk cId="0" sldId="260"/>
        </pc:sldMkLst>
      </pc:sldChg>
      <pc:sldChg chg="modSp mod modAnim">
        <pc:chgData name="Harry Garmston" userId="9bd6acf0-11d2-426e-a963-8d294033a6eb" providerId="ADAL" clId="{8B8F7FB7-A1EC-4C6B-9492-6D980D6C2B81}" dt="2025-04-24T06:23:24.154" v="159" actId="20577"/>
        <pc:sldMkLst>
          <pc:docMk/>
          <pc:sldMk cId="0" sldId="261"/>
        </pc:sldMkLst>
        <pc:spChg chg="mod">
          <ac:chgData name="Harry Garmston" userId="9bd6acf0-11d2-426e-a963-8d294033a6eb" providerId="ADAL" clId="{8B8F7FB7-A1EC-4C6B-9492-6D980D6C2B81}" dt="2025-04-23T14:59:03.706" v="57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Harry Garmston" userId="9bd6acf0-11d2-426e-a963-8d294033a6eb" providerId="ADAL" clId="{8B8F7FB7-A1EC-4C6B-9492-6D980D6C2B81}" dt="2025-04-23T15:07:41.089" v="132" actId="1076"/>
          <ac:spMkLst>
            <pc:docMk/>
            <pc:sldMk cId="0" sldId="261"/>
            <ac:spMk id="8" creationId="{00000000-0000-0000-0000-000000000000}"/>
          </ac:spMkLst>
        </pc:spChg>
        <pc:spChg chg="mod">
          <ac:chgData name="Harry Garmston" userId="9bd6acf0-11d2-426e-a963-8d294033a6eb" providerId="ADAL" clId="{8B8F7FB7-A1EC-4C6B-9492-6D980D6C2B81}" dt="2025-04-24T06:23:24.154" v="159" actId="2057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Harry Garmston" userId="9bd6acf0-11d2-426e-a963-8d294033a6eb" providerId="ADAL" clId="{8B8F7FB7-A1EC-4C6B-9492-6D980D6C2B81}" dt="2025-04-23T15:07:32.670" v="131" actId="1076"/>
          <ac:spMkLst>
            <pc:docMk/>
            <pc:sldMk cId="0" sldId="261"/>
            <ac:spMk id="11" creationId="{00000000-0000-0000-0000-000000000000}"/>
          </ac:spMkLst>
        </pc:spChg>
      </pc:sldChg>
      <pc:sldChg chg="modAnim">
        <pc:chgData name="Harry Garmston" userId="9bd6acf0-11d2-426e-a963-8d294033a6eb" providerId="ADAL" clId="{8B8F7FB7-A1EC-4C6B-9492-6D980D6C2B81}" dt="2025-04-23T15:01:04.980" v="84"/>
        <pc:sldMkLst>
          <pc:docMk/>
          <pc:sldMk cId="0" sldId="262"/>
        </pc:sldMkLst>
      </pc:sldChg>
      <pc:sldChg chg="modAnim">
        <pc:chgData name="Harry Garmston" userId="9bd6acf0-11d2-426e-a963-8d294033a6eb" providerId="ADAL" clId="{8B8F7FB7-A1EC-4C6B-9492-6D980D6C2B81}" dt="2025-04-23T15:01:27.230" v="88"/>
        <pc:sldMkLst>
          <pc:docMk/>
          <pc:sldMk cId="0" sldId="263"/>
        </pc:sldMkLst>
      </pc:sldChg>
      <pc:sldChg chg="addSp delSp modSp add mod ord delAnim modAnim">
        <pc:chgData name="Harry Garmston" userId="9bd6acf0-11d2-426e-a963-8d294033a6eb" providerId="ADAL" clId="{8B8F7FB7-A1EC-4C6B-9492-6D980D6C2B81}" dt="2025-04-24T11:57:14.373" v="1002" actId="207"/>
        <pc:sldMkLst>
          <pc:docMk/>
          <pc:sldMk cId="2021420430" sldId="265"/>
        </pc:sldMkLst>
        <pc:spChg chg="add del mod">
          <ac:chgData name="Harry Garmston" userId="9bd6acf0-11d2-426e-a963-8d294033a6eb" providerId="ADAL" clId="{8B8F7FB7-A1EC-4C6B-9492-6D980D6C2B81}" dt="2025-04-24T06:26:14.754" v="295" actId="14100"/>
          <ac:spMkLst>
            <pc:docMk/>
            <pc:sldMk cId="2021420430" sldId="265"/>
            <ac:spMk id="2" creationId="{64041F02-17E2-CAE3-E20C-3798E7EF9046}"/>
          </ac:spMkLst>
        </pc:spChg>
        <pc:spChg chg="mod">
          <ac:chgData name="Harry Garmston" userId="9bd6acf0-11d2-426e-a963-8d294033a6eb" providerId="ADAL" clId="{8B8F7FB7-A1EC-4C6B-9492-6D980D6C2B81}" dt="2025-04-24T11:57:14.373" v="1002" actId="207"/>
          <ac:spMkLst>
            <pc:docMk/>
            <pc:sldMk cId="2021420430" sldId="265"/>
            <ac:spMk id="3" creationId="{3C7FB648-832E-637F-4F18-522E5F1DB0EF}"/>
          </ac:spMkLst>
        </pc:spChg>
        <pc:spChg chg="del">
          <ac:chgData name="Harry Garmston" userId="9bd6acf0-11d2-426e-a963-8d294033a6eb" providerId="ADAL" clId="{8B8F7FB7-A1EC-4C6B-9492-6D980D6C2B81}" dt="2025-04-24T06:26:19.412" v="296" actId="478"/>
          <ac:spMkLst>
            <pc:docMk/>
            <pc:sldMk cId="2021420430" sldId="265"/>
            <ac:spMk id="4" creationId="{F2AE43C4-2366-9B37-F174-9F0EBD239912}"/>
          </ac:spMkLst>
        </pc:spChg>
        <pc:spChg chg="del mod">
          <ac:chgData name="Harry Garmston" userId="9bd6acf0-11d2-426e-a963-8d294033a6eb" providerId="ADAL" clId="{8B8F7FB7-A1EC-4C6B-9492-6D980D6C2B81}" dt="2025-04-24T06:26:29.873" v="298" actId="478"/>
          <ac:spMkLst>
            <pc:docMk/>
            <pc:sldMk cId="2021420430" sldId="265"/>
            <ac:spMk id="5" creationId="{C957F837-7CB6-013A-3CBD-2B7373BB3ACE}"/>
          </ac:spMkLst>
        </pc:spChg>
        <pc:spChg chg="del">
          <ac:chgData name="Harry Garmston" userId="9bd6acf0-11d2-426e-a963-8d294033a6eb" providerId="ADAL" clId="{8B8F7FB7-A1EC-4C6B-9492-6D980D6C2B81}" dt="2025-04-24T06:26:19.412" v="296" actId="478"/>
          <ac:spMkLst>
            <pc:docMk/>
            <pc:sldMk cId="2021420430" sldId="265"/>
            <ac:spMk id="6" creationId="{FC0433EA-9208-AD1C-E61B-68B878F19AC1}"/>
          </ac:spMkLst>
        </pc:spChg>
        <pc:spChg chg="del">
          <ac:chgData name="Harry Garmston" userId="9bd6acf0-11d2-426e-a963-8d294033a6eb" providerId="ADAL" clId="{8B8F7FB7-A1EC-4C6B-9492-6D980D6C2B81}" dt="2025-04-24T06:26:32.502" v="299" actId="478"/>
          <ac:spMkLst>
            <pc:docMk/>
            <pc:sldMk cId="2021420430" sldId="265"/>
            <ac:spMk id="7" creationId="{198DB28C-60E9-060B-B6E6-DA67EC969C1A}"/>
          </ac:spMkLst>
        </pc:spChg>
        <pc:spChg chg="del">
          <ac:chgData name="Harry Garmston" userId="9bd6acf0-11d2-426e-a963-8d294033a6eb" providerId="ADAL" clId="{8B8F7FB7-A1EC-4C6B-9492-6D980D6C2B81}" dt="2025-04-24T06:26:19.412" v="296" actId="478"/>
          <ac:spMkLst>
            <pc:docMk/>
            <pc:sldMk cId="2021420430" sldId="265"/>
            <ac:spMk id="8" creationId="{7BF985B6-A303-50C1-7444-A86316EAA93D}"/>
          </ac:spMkLst>
        </pc:spChg>
        <pc:spChg chg="del">
          <ac:chgData name="Harry Garmston" userId="9bd6acf0-11d2-426e-a963-8d294033a6eb" providerId="ADAL" clId="{8B8F7FB7-A1EC-4C6B-9492-6D980D6C2B81}" dt="2025-04-24T06:26:35.011" v="300" actId="478"/>
          <ac:spMkLst>
            <pc:docMk/>
            <pc:sldMk cId="2021420430" sldId="265"/>
            <ac:spMk id="9" creationId="{630FB37E-36A3-7F02-AD98-F41F1873AEF1}"/>
          </ac:spMkLst>
        </pc:spChg>
        <pc:spChg chg="mod">
          <ac:chgData name="Harry Garmston" userId="9bd6acf0-11d2-426e-a963-8d294033a6eb" providerId="ADAL" clId="{8B8F7FB7-A1EC-4C6B-9492-6D980D6C2B81}" dt="2025-04-24T06:23:19.570" v="157" actId="20577"/>
          <ac:spMkLst>
            <pc:docMk/>
            <pc:sldMk cId="2021420430" sldId="265"/>
            <ac:spMk id="10" creationId="{EC638EFD-3EE9-AA7F-6E1B-BC05A8C8A1A0}"/>
          </ac:spMkLst>
        </pc:spChg>
        <pc:spChg chg="del mod">
          <ac:chgData name="Harry Garmston" userId="9bd6acf0-11d2-426e-a963-8d294033a6eb" providerId="ADAL" clId="{8B8F7FB7-A1EC-4C6B-9492-6D980D6C2B81}" dt="2025-04-24T06:26:40.859" v="303" actId="478"/>
          <ac:spMkLst>
            <pc:docMk/>
            <pc:sldMk cId="2021420430" sldId="265"/>
            <ac:spMk id="11" creationId="{79D8591D-C700-AC34-92A4-F7C57AD5E20B}"/>
          </ac:spMkLst>
        </pc:spChg>
        <pc:spChg chg="del">
          <ac:chgData name="Harry Garmston" userId="9bd6acf0-11d2-426e-a963-8d294033a6eb" providerId="ADAL" clId="{8B8F7FB7-A1EC-4C6B-9492-6D980D6C2B81}" dt="2025-04-24T06:26:37.572" v="301" actId="478"/>
          <ac:spMkLst>
            <pc:docMk/>
            <pc:sldMk cId="2021420430" sldId="265"/>
            <ac:spMk id="12" creationId="{1B928407-BFC7-82A1-C383-C1FAA37F455C}"/>
          </ac:spMkLst>
        </pc:spChg>
        <pc:spChg chg="del">
          <ac:chgData name="Harry Garmston" userId="9bd6acf0-11d2-426e-a963-8d294033a6eb" providerId="ADAL" clId="{8B8F7FB7-A1EC-4C6B-9492-6D980D6C2B81}" dt="2025-04-24T06:26:43.195" v="304" actId="478"/>
          <ac:spMkLst>
            <pc:docMk/>
            <pc:sldMk cId="2021420430" sldId="265"/>
            <ac:spMk id="13" creationId="{5FBC5CDE-B72B-05BA-6D0E-AC6A488BFF90}"/>
          </ac:spMkLst>
        </pc:spChg>
        <pc:spChg chg="del">
          <ac:chgData name="Harry Garmston" userId="9bd6acf0-11d2-426e-a963-8d294033a6eb" providerId="ADAL" clId="{8B8F7FB7-A1EC-4C6B-9492-6D980D6C2B81}" dt="2025-04-24T06:26:19.412" v="296" actId="478"/>
          <ac:spMkLst>
            <pc:docMk/>
            <pc:sldMk cId="2021420430" sldId="265"/>
            <ac:spMk id="14" creationId="{322E2642-8FA8-FB39-23FD-883A43604E90}"/>
          </ac:spMkLst>
        </pc:spChg>
        <pc:spChg chg="del">
          <ac:chgData name="Harry Garmston" userId="9bd6acf0-11d2-426e-a963-8d294033a6eb" providerId="ADAL" clId="{8B8F7FB7-A1EC-4C6B-9492-6D980D6C2B81}" dt="2025-04-24T06:26:46.213" v="305" actId="478"/>
          <ac:spMkLst>
            <pc:docMk/>
            <pc:sldMk cId="2021420430" sldId="265"/>
            <ac:spMk id="15" creationId="{B1DF84FD-E551-FFB4-FEB0-84664BB6E262}"/>
          </ac:spMkLst>
        </pc:spChg>
        <pc:spChg chg="del">
          <ac:chgData name="Harry Garmston" userId="9bd6acf0-11d2-426e-a963-8d294033a6eb" providerId="ADAL" clId="{8B8F7FB7-A1EC-4C6B-9492-6D980D6C2B81}" dt="2025-04-24T06:26:19.412" v="296" actId="478"/>
          <ac:spMkLst>
            <pc:docMk/>
            <pc:sldMk cId="2021420430" sldId="265"/>
            <ac:spMk id="16" creationId="{E3683FCD-E419-6954-1A21-28049F5CB7CF}"/>
          </ac:spMkLst>
        </pc:spChg>
        <pc:spChg chg="del">
          <ac:chgData name="Harry Garmston" userId="9bd6acf0-11d2-426e-a963-8d294033a6eb" providerId="ADAL" clId="{8B8F7FB7-A1EC-4C6B-9492-6D980D6C2B81}" dt="2025-04-24T06:26:49.198" v="306" actId="478"/>
          <ac:spMkLst>
            <pc:docMk/>
            <pc:sldMk cId="2021420430" sldId="265"/>
            <ac:spMk id="17" creationId="{DECC7276-3F32-6141-02FF-B33FABF0DC4C}"/>
          </ac:spMkLst>
        </pc:spChg>
        <pc:spChg chg="del">
          <ac:chgData name="Harry Garmston" userId="9bd6acf0-11d2-426e-a963-8d294033a6eb" providerId="ADAL" clId="{8B8F7FB7-A1EC-4C6B-9492-6D980D6C2B81}" dt="2025-04-24T06:26:19.412" v="296" actId="478"/>
          <ac:spMkLst>
            <pc:docMk/>
            <pc:sldMk cId="2021420430" sldId="265"/>
            <ac:spMk id="18" creationId="{947FD146-3827-1C45-A4BB-7405ED320171}"/>
          </ac:spMkLst>
        </pc:spChg>
        <pc:spChg chg="add mod">
          <ac:chgData name="Harry Garmston" userId="9bd6acf0-11d2-426e-a963-8d294033a6eb" providerId="ADAL" clId="{8B8F7FB7-A1EC-4C6B-9492-6D980D6C2B81}" dt="2025-04-24T11:57:07.428" v="998" actId="207"/>
          <ac:spMkLst>
            <pc:docMk/>
            <pc:sldMk cId="2021420430" sldId="265"/>
            <ac:spMk id="19" creationId="{639DB749-982F-5728-C73A-757B4845056A}"/>
          </ac:spMkLst>
        </pc:spChg>
        <pc:spChg chg="add mod">
          <ac:chgData name="Harry Garmston" userId="9bd6acf0-11d2-426e-a963-8d294033a6eb" providerId="ADAL" clId="{8B8F7FB7-A1EC-4C6B-9492-6D980D6C2B81}" dt="2025-04-24T06:33:50.420" v="702" actId="1076"/>
          <ac:spMkLst>
            <pc:docMk/>
            <pc:sldMk cId="2021420430" sldId="265"/>
            <ac:spMk id="20" creationId="{19B438B9-C7F6-039D-C990-831DB5DA6C87}"/>
          </ac:spMkLst>
        </pc:spChg>
        <pc:spChg chg="add mod">
          <ac:chgData name="Harry Garmston" userId="9bd6acf0-11d2-426e-a963-8d294033a6eb" providerId="ADAL" clId="{8B8F7FB7-A1EC-4C6B-9492-6D980D6C2B81}" dt="2025-04-24T11:57:07.125" v="997" actId="207"/>
          <ac:spMkLst>
            <pc:docMk/>
            <pc:sldMk cId="2021420430" sldId="265"/>
            <ac:spMk id="21" creationId="{A991B97B-FD98-A386-19C5-CFE4B0240A4F}"/>
          </ac:spMkLst>
        </pc:spChg>
        <pc:spChg chg="add mod">
          <ac:chgData name="Harry Garmston" userId="9bd6acf0-11d2-426e-a963-8d294033a6eb" providerId="ADAL" clId="{8B8F7FB7-A1EC-4C6B-9492-6D980D6C2B81}" dt="2025-04-24T06:34:45.239" v="704" actId="1076"/>
          <ac:spMkLst>
            <pc:docMk/>
            <pc:sldMk cId="2021420430" sldId="265"/>
            <ac:spMk id="22" creationId="{E93F076D-E005-3F6A-2D3B-CD151D07FC36}"/>
          </ac:spMkLst>
        </pc:spChg>
        <pc:spChg chg="add mod">
          <ac:chgData name="Harry Garmston" userId="9bd6acf0-11d2-426e-a963-8d294033a6eb" providerId="ADAL" clId="{8B8F7FB7-A1EC-4C6B-9492-6D980D6C2B81}" dt="2025-04-24T06:35:14.349" v="705" actId="1076"/>
          <ac:spMkLst>
            <pc:docMk/>
            <pc:sldMk cId="2021420430" sldId="265"/>
            <ac:spMk id="23" creationId="{8B06D776-EF9E-07B9-16A1-A0443694CF14}"/>
          </ac:spMkLst>
        </pc:spChg>
        <pc:spChg chg="add mod">
          <ac:chgData name="Harry Garmston" userId="9bd6acf0-11d2-426e-a963-8d294033a6eb" providerId="ADAL" clId="{8B8F7FB7-A1EC-4C6B-9492-6D980D6C2B81}" dt="2025-04-24T06:35:19.345" v="706" actId="1076"/>
          <ac:spMkLst>
            <pc:docMk/>
            <pc:sldMk cId="2021420430" sldId="265"/>
            <ac:spMk id="24" creationId="{688093F1-A29A-6157-399C-7762D333F8A0}"/>
          </ac:spMkLst>
        </pc:spChg>
        <pc:spChg chg="add mod">
          <ac:chgData name="Harry Garmston" userId="9bd6acf0-11d2-426e-a963-8d294033a6eb" providerId="ADAL" clId="{8B8F7FB7-A1EC-4C6B-9492-6D980D6C2B81}" dt="2025-04-24T06:30:04.120" v="527" actId="1076"/>
          <ac:spMkLst>
            <pc:docMk/>
            <pc:sldMk cId="2021420430" sldId="265"/>
            <ac:spMk id="25" creationId="{15AFCDCE-AA58-239B-ADE1-536B4ED114AA}"/>
          </ac:spMkLst>
        </pc:spChg>
        <pc:spChg chg="add mod">
          <ac:chgData name="Harry Garmston" userId="9bd6acf0-11d2-426e-a963-8d294033a6eb" providerId="ADAL" clId="{8B8F7FB7-A1EC-4C6B-9492-6D980D6C2B81}" dt="2025-04-24T06:30:34.223" v="591" actId="20577"/>
          <ac:spMkLst>
            <pc:docMk/>
            <pc:sldMk cId="2021420430" sldId="265"/>
            <ac:spMk id="26" creationId="{AD03BDE8-F3C3-3BF2-DB8E-DEB32B0674FF}"/>
          </ac:spMkLst>
        </pc:spChg>
        <pc:spChg chg="add mod">
          <ac:chgData name="Harry Garmston" userId="9bd6acf0-11d2-426e-a963-8d294033a6eb" providerId="ADAL" clId="{8B8F7FB7-A1EC-4C6B-9492-6D980D6C2B81}" dt="2025-04-24T06:31:34.240" v="632" actId="20577"/>
          <ac:spMkLst>
            <pc:docMk/>
            <pc:sldMk cId="2021420430" sldId="265"/>
            <ac:spMk id="27" creationId="{1FD70B29-C2A7-6779-0DB0-8DF9919741AE}"/>
          </ac:spMkLst>
        </pc:spChg>
        <pc:spChg chg="add mod">
          <ac:chgData name="Harry Garmston" userId="9bd6acf0-11d2-426e-a963-8d294033a6eb" providerId="ADAL" clId="{8B8F7FB7-A1EC-4C6B-9492-6D980D6C2B81}" dt="2025-04-24T06:32:06.300" v="643" actId="20577"/>
          <ac:spMkLst>
            <pc:docMk/>
            <pc:sldMk cId="2021420430" sldId="265"/>
            <ac:spMk id="28" creationId="{3A407085-296C-7CF2-936F-CFFE9EA28004}"/>
          </ac:spMkLst>
        </pc:spChg>
        <pc:spChg chg="add mod">
          <ac:chgData name="Harry Garmston" userId="9bd6acf0-11d2-426e-a963-8d294033a6eb" providerId="ADAL" clId="{8B8F7FB7-A1EC-4C6B-9492-6D980D6C2B81}" dt="2025-04-24T06:33:06.144" v="698" actId="6549"/>
          <ac:spMkLst>
            <pc:docMk/>
            <pc:sldMk cId="2021420430" sldId="265"/>
            <ac:spMk id="29" creationId="{EEFFEF93-DED7-CFEF-8AAF-61BAC53E91EE}"/>
          </ac:spMkLst>
        </pc:spChg>
        <pc:spChg chg="add mod">
          <ac:chgData name="Harry Garmston" userId="9bd6acf0-11d2-426e-a963-8d294033a6eb" providerId="ADAL" clId="{8B8F7FB7-A1EC-4C6B-9492-6D980D6C2B81}" dt="2025-04-24T06:31:16.502" v="612" actId="20577"/>
          <ac:spMkLst>
            <pc:docMk/>
            <pc:sldMk cId="2021420430" sldId="265"/>
            <ac:spMk id="30" creationId="{8074C232-DDE1-DFF9-F6B8-D4C9097FA6F2}"/>
          </ac:spMkLst>
        </pc:spChg>
        <pc:spChg chg="add mod">
          <ac:chgData name="Harry Garmston" userId="9bd6acf0-11d2-426e-a963-8d294033a6eb" providerId="ADAL" clId="{8B8F7FB7-A1EC-4C6B-9492-6D980D6C2B81}" dt="2025-04-24T06:32:34.178" v="677" actId="20577"/>
          <ac:spMkLst>
            <pc:docMk/>
            <pc:sldMk cId="2021420430" sldId="265"/>
            <ac:spMk id="31" creationId="{A5B12306-61A4-D183-0BF9-9D7620F5FC64}"/>
          </ac:spMkLst>
        </pc:spChg>
        <pc:spChg chg="add mod">
          <ac:chgData name="Harry Garmston" userId="9bd6acf0-11d2-426e-a963-8d294033a6eb" providerId="ADAL" clId="{8B8F7FB7-A1EC-4C6B-9492-6D980D6C2B81}" dt="2025-04-24T06:32:29.230" v="669" actId="20577"/>
          <ac:spMkLst>
            <pc:docMk/>
            <pc:sldMk cId="2021420430" sldId="265"/>
            <ac:spMk id="32" creationId="{0CC849BB-9B80-4DDB-8DCB-C1D9AE34A2CE}"/>
          </ac:spMkLst>
        </pc:spChg>
        <pc:spChg chg="add mod">
          <ac:chgData name="Harry Garmston" userId="9bd6acf0-11d2-426e-a963-8d294033a6eb" providerId="ADAL" clId="{8B8F7FB7-A1EC-4C6B-9492-6D980D6C2B81}" dt="2025-04-24T06:35:39.822" v="717" actId="20577"/>
          <ac:spMkLst>
            <pc:docMk/>
            <pc:sldMk cId="2021420430" sldId="265"/>
            <ac:spMk id="33" creationId="{D8668C9C-1D6C-515C-C704-1E0C2288D36F}"/>
          </ac:spMkLst>
        </pc:spChg>
        <pc:spChg chg="add mod">
          <ac:chgData name="Harry Garmston" userId="9bd6acf0-11d2-426e-a963-8d294033a6eb" providerId="ADAL" clId="{8B8F7FB7-A1EC-4C6B-9492-6D980D6C2B81}" dt="2025-04-24T06:36:35.921" v="764" actId="1076"/>
          <ac:spMkLst>
            <pc:docMk/>
            <pc:sldMk cId="2021420430" sldId="265"/>
            <ac:spMk id="34" creationId="{F0C1F0AE-79B3-6EAD-45DB-AE0F03491418}"/>
          </ac:spMkLst>
        </pc:spChg>
        <pc:spChg chg="add mod">
          <ac:chgData name="Harry Garmston" userId="9bd6acf0-11d2-426e-a963-8d294033a6eb" providerId="ADAL" clId="{8B8F7FB7-A1EC-4C6B-9492-6D980D6C2B81}" dt="2025-04-24T06:37:16.822" v="803" actId="20577"/>
          <ac:spMkLst>
            <pc:docMk/>
            <pc:sldMk cId="2021420430" sldId="265"/>
            <ac:spMk id="35" creationId="{6A86F70C-4976-D169-22AD-340F9A3756C1}"/>
          </ac:spMkLst>
        </pc:spChg>
        <pc:spChg chg="add mod">
          <ac:chgData name="Harry Garmston" userId="9bd6acf0-11d2-426e-a963-8d294033a6eb" providerId="ADAL" clId="{8B8F7FB7-A1EC-4C6B-9492-6D980D6C2B81}" dt="2025-04-24T06:36:59.758" v="793" actId="20577"/>
          <ac:spMkLst>
            <pc:docMk/>
            <pc:sldMk cId="2021420430" sldId="265"/>
            <ac:spMk id="36" creationId="{5DCA375C-DD87-0FB9-C2F9-2E106417AE42}"/>
          </ac:spMkLst>
        </pc:spChg>
        <pc:spChg chg="add mod">
          <ac:chgData name="Harry Garmston" userId="9bd6acf0-11d2-426e-a963-8d294033a6eb" providerId="ADAL" clId="{8B8F7FB7-A1EC-4C6B-9492-6D980D6C2B81}" dt="2025-04-24T06:37:44.129" v="808" actId="6549"/>
          <ac:spMkLst>
            <pc:docMk/>
            <pc:sldMk cId="2021420430" sldId="265"/>
            <ac:spMk id="37" creationId="{64A349FB-AC17-751C-D0ED-C3B5322AF97E}"/>
          </ac:spMkLst>
        </pc:spChg>
        <pc:spChg chg="add mod">
          <ac:chgData name="Harry Garmston" userId="9bd6acf0-11d2-426e-a963-8d294033a6eb" providerId="ADAL" clId="{8B8F7FB7-A1EC-4C6B-9492-6D980D6C2B81}" dt="2025-04-24T06:39:15.669" v="919" actId="313"/>
          <ac:spMkLst>
            <pc:docMk/>
            <pc:sldMk cId="2021420430" sldId="265"/>
            <ac:spMk id="38" creationId="{629336B8-CC7C-E6DC-F8A2-E32A4B4952E4}"/>
          </ac:spMkLst>
        </pc:spChg>
        <pc:spChg chg="add mod">
          <ac:chgData name="Harry Garmston" userId="9bd6acf0-11d2-426e-a963-8d294033a6eb" providerId="ADAL" clId="{8B8F7FB7-A1EC-4C6B-9492-6D980D6C2B81}" dt="2025-04-24T06:38:36.398" v="881" actId="20577"/>
          <ac:spMkLst>
            <pc:docMk/>
            <pc:sldMk cId="2021420430" sldId="265"/>
            <ac:spMk id="39" creationId="{4E4F7F68-9491-1282-CA32-6B4A5FF40E23}"/>
          </ac:spMkLst>
        </pc:spChg>
        <pc:spChg chg="add mod">
          <ac:chgData name="Harry Garmston" userId="9bd6acf0-11d2-426e-a963-8d294033a6eb" providerId="ADAL" clId="{8B8F7FB7-A1EC-4C6B-9492-6D980D6C2B81}" dt="2025-04-24T06:39:36.539" v="930" actId="20577"/>
          <ac:spMkLst>
            <pc:docMk/>
            <pc:sldMk cId="2021420430" sldId="265"/>
            <ac:spMk id="40" creationId="{20521A1E-460A-3506-F8FB-088C23731F42}"/>
          </ac:spMkLst>
        </pc:spChg>
        <pc:spChg chg="add mod">
          <ac:chgData name="Harry Garmston" userId="9bd6acf0-11d2-426e-a963-8d294033a6eb" providerId="ADAL" clId="{8B8F7FB7-A1EC-4C6B-9492-6D980D6C2B81}" dt="2025-04-24T06:39:11.507" v="918" actId="20577"/>
          <ac:spMkLst>
            <pc:docMk/>
            <pc:sldMk cId="2021420430" sldId="265"/>
            <ac:spMk id="41" creationId="{5A6F7640-FCB6-A33B-11E0-AAE11508FBE3}"/>
          </ac:spMkLst>
        </pc:spChg>
        <pc:spChg chg="add mod">
          <ac:chgData name="Harry Garmston" userId="9bd6acf0-11d2-426e-a963-8d294033a6eb" providerId="ADAL" clId="{8B8F7FB7-A1EC-4C6B-9492-6D980D6C2B81}" dt="2025-04-24T06:40:06.143" v="973" actId="20577"/>
          <ac:spMkLst>
            <pc:docMk/>
            <pc:sldMk cId="2021420430" sldId="265"/>
            <ac:spMk id="42" creationId="{1FC8FA34-F49B-F08E-BA98-FE25B9492AC4}"/>
          </ac:spMkLst>
        </pc:spChg>
        <pc:spChg chg="add mod">
          <ac:chgData name="Harry Garmston" userId="9bd6acf0-11d2-426e-a963-8d294033a6eb" providerId="ADAL" clId="{8B8F7FB7-A1EC-4C6B-9492-6D980D6C2B81}" dt="2025-04-24T06:40:15.651" v="983" actId="20577"/>
          <ac:spMkLst>
            <pc:docMk/>
            <pc:sldMk cId="2021420430" sldId="265"/>
            <ac:spMk id="43" creationId="{5118D381-92E1-D97B-7C1B-FE1B73B62C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48518" y="1129665"/>
            <a:ext cx="5390964" cy="5073848"/>
          </a:xfrm>
          <a:custGeom>
            <a:avLst/>
            <a:gdLst/>
            <a:ahLst/>
            <a:cxnLst/>
            <a:rect l="l" t="t" r="r" b="b"/>
            <a:pathLst>
              <a:path w="5390964" h="5073848">
                <a:moveTo>
                  <a:pt x="0" y="0"/>
                </a:moveTo>
                <a:lnTo>
                  <a:pt x="5390964" y="0"/>
                </a:lnTo>
                <a:lnTo>
                  <a:pt x="5390964" y="5073849"/>
                </a:lnTo>
                <a:lnTo>
                  <a:pt x="0" y="5073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0" y="6355914"/>
            <a:ext cx="18288000" cy="11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6878" spc="1375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APRIL MEETING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47343" y="7758378"/>
            <a:ext cx="6593314" cy="41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2361" spc="472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TOURNAMENT RUGBY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4B782-2045-39F1-F3F2-831523BA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041F02-17E2-CAE3-E20C-3798E7EF9046}"/>
              </a:ext>
            </a:extLst>
          </p:cNvPr>
          <p:cNvSpPr txBox="1"/>
          <p:nvPr/>
        </p:nvSpPr>
        <p:spPr>
          <a:xfrm>
            <a:off x="2982366" y="1834652"/>
            <a:ext cx="479003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Old Reds Junior 10s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C7FB648-832E-637F-4F18-522E5F1DB0EF}"/>
              </a:ext>
            </a:extLst>
          </p:cNvPr>
          <p:cNvSpPr txBox="1"/>
          <p:nvPr/>
        </p:nvSpPr>
        <p:spPr>
          <a:xfrm>
            <a:off x="609600" y="1416397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26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April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C638EFD-3EE9-AA7F-6E1B-BC05A8C8A1A0}"/>
              </a:ext>
            </a:extLst>
          </p:cNvPr>
          <p:cNvSpPr txBox="1"/>
          <p:nvPr/>
        </p:nvSpPr>
        <p:spPr>
          <a:xfrm>
            <a:off x="4459368" y="723900"/>
            <a:ext cx="924401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799" dirty="0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UPCOMING TOURNAMENTS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639DB749-982F-5728-C73A-757B4845056A}"/>
              </a:ext>
            </a:extLst>
          </p:cNvPr>
          <p:cNvSpPr txBox="1"/>
          <p:nvPr/>
        </p:nvSpPr>
        <p:spPr>
          <a:xfrm>
            <a:off x="621727" y="2346513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27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April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19B438B9-C7F6-039D-C990-831DB5DA6C87}"/>
              </a:ext>
            </a:extLst>
          </p:cNvPr>
          <p:cNvSpPr txBox="1"/>
          <p:nvPr/>
        </p:nvSpPr>
        <p:spPr>
          <a:xfrm>
            <a:off x="2982366" y="2582549"/>
            <a:ext cx="4790034" cy="688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Revel Rugby Junior Tour Event @ North Petherton RFC 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991B97B-FD98-A386-19C5-CFE4B0240A4F}"/>
              </a:ext>
            </a:extLst>
          </p:cNvPr>
          <p:cNvSpPr txBox="1"/>
          <p:nvPr/>
        </p:nvSpPr>
        <p:spPr>
          <a:xfrm>
            <a:off x="621727" y="3271264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rd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May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E93F076D-E005-3F6A-2D3B-CD151D07FC36}"/>
              </a:ext>
            </a:extLst>
          </p:cNvPr>
          <p:cNvSpPr txBox="1"/>
          <p:nvPr/>
        </p:nvSpPr>
        <p:spPr>
          <a:xfrm>
            <a:off x="2974992" y="3561251"/>
            <a:ext cx="5827114" cy="688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Burleigh Travel Junior Tour Event @ Ivybridge RFC 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8B06D776-EF9E-07B9-16A1-A0443694CF14}"/>
              </a:ext>
            </a:extLst>
          </p:cNvPr>
          <p:cNvSpPr txBox="1"/>
          <p:nvPr/>
        </p:nvSpPr>
        <p:spPr>
          <a:xfrm>
            <a:off x="609600" y="4196015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May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688093F1-A29A-6157-399C-7762D333F8A0}"/>
              </a:ext>
            </a:extLst>
          </p:cNvPr>
          <p:cNvSpPr txBox="1"/>
          <p:nvPr/>
        </p:nvSpPr>
        <p:spPr>
          <a:xfrm>
            <a:off x="2974992" y="4553567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Mendip 7s Junior @ Winscombe RFC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15AFCDCE-AA58-239B-ADE1-536B4ED114AA}"/>
              </a:ext>
            </a:extLst>
          </p:cNvPr>
          <p:cNvSpPr txBox="1"/>
          <p:nvPr/>
        </p:nvSpPr>
        <p:spPr>
          <a:xfrm>
            <a:off x="9906000" y="1258725"/>
            <a:ext cx="2049510" cy="181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24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/ 25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May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AD03BDE8-F3C3-3BF2-DB8E-DEB32B0674FF}"/>
              </a:ext>
            </a:extLst>
          </p:cNvPr>
          <p:cNvSpPr txBox="1"/>
          <p:nvPr/>
        </p:nvSpPr>
        <p:spPr>
          <a:xfrm>
            <a:off x="12392077" y="2088087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Beach Tag Rugby - Exmouth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1FD70B29-C2A7-6779-0DB0-8DF9919741AE}"/>
              </a:ext>
            </a:extLst>
          </p:cNvPr>
          <p:cNvSpPr txBox="1"/>
          <p:nvPr/>
        </p:nvSpPr>
        <p:spPr>
          <a:xfrm>
            <a:off x="9940413" y="3430659"/>
            <a:ext cx="2049510" cy="181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/ 15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June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3A407085-296C-7CF2-936F-CFFE9EA28004}"/>
              </a:ext>
            </a:extLst>
          </p:cNvPr>
          <p:cNvSpPr txBox="1"/>
          <p:nvPr/>
        </p:nvSpPr>
        <p:spPr>
          <a:xfrm>
            <a:off x="9940413" y="5602593"/>
            <a:ext cx="2049510" cy="181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/ 13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July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EEFFEF93-DED7-CFEF-8AAF-61BAC53E91EE}"/>
              </a:ext>
            </a:extLst>
          </p:cNvPr>
          <p:cNvSpPr txBox="1"/>
          <p:nvPr/>
        </p:nvSpPr>
        <p:spPr>
          <a:xfrm>
            <a:off x="9933039" y="7774527"/>
            <a:ext cx="2049510" cy="181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16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/ 17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August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8074C232-DDE1-DFF9-F6B8-D4C9097FA6F2}"/>
              </a:ext>
            </a:extLst>
          </p:cNvPr>
          <p:cNvSpPr txBox="1"/>
          <p:nvPr/>
        </p:nvSpPr>
        <p:spPr>
          <a:xfrm>
            <a:off x="12392077" y="4254836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Beach Tag Rugby - Jersey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A5B12306-61A4-D183-0BF9-9D7620F5FC64}"/>
              </a:ext>
            </a:extLst>
          </p:cNvPr>
          <p:cNvSpPr txBox="1"/>
          <p:nvPr/>
        </p:nvSpPr>
        <p:spPr>
          <a:xfrm>
            <a:off x="12392077" y="6421585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Beach Tag Rugby - Weymouth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0CC849BB-9B80-4DDB-8DCB-C1D9AE34A2CE}"/>
              </a:ext>
            </a:extLst>
          </p:cNvPr>
          <p:cNvSpPr txBox="1"/>
          <p:nvPr/>
        </p:nvSpPr>
        <p:spPr>
          <a:xfrm>
            <a:off x="12438488" y="8588334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Beach Tag Rugby – Weston Super Mare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D8668C9C-1D6C-515C-C704-1E0C2288D36F}"/>
              </a:ext>
            </a:extLst>
          </p:cNvPr>
          <p:cNvSpPr txBox="1"/>
          <p:nvPr/>
        </p:nvSpPr>
        <p:spPr>
          <a:xfrm>
            <a:off x="621727" y="5120766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28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June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F0C1F0AE-79B3-6EAD-45DB-AE0F03491418}"/>
              </a:ext>
            </a:extLst>
          </p:cNvPr>
          <p:cNvSpPr txBox="1"/>
          <p:nvPr/>
        </p:nvSpPr>
        <p:spPr>
          <a:xfrm>
            <a:off x="2982366" y="5482102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M5 7s @ Avonmouth RFC (Supporting Bristol)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6A86F70C-4976-D169-22AD-340F9A3756C1}"/>
              </a:ext>
            </a:extLst>
          </p:cNvPr>
          <p:cNvSpPr txBox="1"/>
          <p:nvPr/>
        </p:nvSpPr>
        <p:spPr>
          <a:xfrm>
            <a:off x="621727" y="6045517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July</a:t>
            </a: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5DCA375C-DD87-0FB9-C2F9-2E106417AE42}"/>
              </a:ext>
            </a:extLst>
          </p:cNvPr>
          <p:cNvSpPr txBox="1"/>
          <p:nvPr/>
        </p:nvSpPr>
        <p:spPr>
          <a:xfrm>
            <a:off x="2982366" y="6394820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North Dorset 7s (Supporting the Club)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64A349FB-AC17-751C-D0ED-C3B5322AF97E}"/>
              </a:ext>
            </a:extLst>
          </p:cNvPr>
          <p:cNvSpPr txBox="1"/>
          <p:nvPr/>
        </p:nvSpPr>
        <p:spPr>
          <a:xfrm>
            <a:off x="609600" y="6977516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26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July</a:t>
            </a: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629336B8-CC7C-E6DC-F8A2-E32A4B4952E4}"/>
              </a:ext>
            </a:extLst>
          </p:cNvPr>
          <p:cNvSpPr txBox="1"/>
          <p:nvPr/>
        </p:nvSpPr>
        <p:spPr>
          <a:xfrm>
            <a:off x="2974992" y="7307538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Thrive 7s @ Royal Wootton Bassett RFC</a:t>
            </a: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4E4F7F68-9491-1282-CA32-6B4A5FF40E23}"/>
              </a:ext>
            </a:extLst>
          </p:cNvPr>
          <p:cNvSpPr txBox="1"/>
          <p:nvPr/>
        </p:nvSpPr>
        <p:spPr>
          <a:xfrm>
            <a:off x="621727" y="7909515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r>
              <a:rPr lang="en-US" sz="3500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nd</a:t>
            </a:r>
            <a:r>
              <a:rPr lang="en-US" sz="35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Aug</a:t>
            </a: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20521A1E-460A-3506-F8FB-088C23731F42}"/>
              </a:ext>
            </a:extLst>
          </p:cNvPr>
          <p:cNvSpPr txBox="1"/>
          <p:nvPr/>
        </p:nvSpPr>
        <p:spPr>
          <a:xfrm>
            <a:off x="609600" y="8841514"/>
            <a:ext cx="2049510" cy="83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3500" b="1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30</a:t>
            </a:r>
            <a:r>
              <a:rPr lang="en-US" sz="3500" b="1" baseline="30000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3500" b="1" dirty="0">
                <a:solidFill>
                  <a:schemeClr val="bg1">
                    <a:lumMod val="50000"/>
                    <a:alpha val="19608"/>
                  </a:schemeClr>
                </a:solidFill>
                <a:latin typeface="Inter"/>
                <a:ea typeface="Inter"/>
                <a:cs typeface="Inter"/>
                <a:sym typeface="Inter"/>
              </a:rPr>
              <a:t> Aug</a:t>
            </a: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5A6F7640-FCB6-A33B-11E0-AAE11508FBE3}"/>
              </a:ext>
            </a:extLst>
          </p:cNvPr>
          <p:cNvSpPr txBox="1"/>
          <p:nvPr/>
        </p:nvSpPr>
        <p:spPr>
          <a:xfrm>
            <a:off x="2967618" y="8287527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Bath Combination 7s @ Midsomer Norton RFC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1FC8FA34-F49B-F08E-BA98-FE25B9492AC4}"/>
              </a:ext>
            </a:extLst>
          </p:cNvPr>
          <p:cNvSpPr txBox="1"/>
          <p:nvPr/>
        </p:nvSpPr>
        <p:spPr>
          <a:xfrm>
            <a:off x="2974992" y="9148791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Kingswood School Pre-Season Day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5118D381-92E1-D97B-7C1B-FE1B73B62CFB}"/>
              </a:ext>
            </a:extLst>
          </p:cNvPr>
          <p:cNvSpPr txBox="1"/>
          <p:nvPr/>
        </p:nvSpPr>
        <p:spPr>
          <a:xfrm>
            <a:off x="2999572" y="9420843"/>
            <a:ext cx="582711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Yeovil 10s</a:t>
            </a:r>
            <a:endParaRPr lang="en-US" sz="2000" dirty="0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0214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39757"/>
            <a:ext cx="5697596" cy="3391954"/>
            <a:chOff x="0" y="0"/>
            <a:chExt cx="7596795" cy="452260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7702" b="27702"/>
            <a:stretch>
              <a:fillRect/>
            </a:stretch>
          </p:blipFill>
          <p:spPr>
            <a:xfrm>
              <a:off x="0" y="0"/>
              <a:ext cx="7596795" cy="452260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185351" y="2922716"/>
            <a:ext cx="10641526" cy="4226035"/>
            <a:chOff x="0" y="0"/>
            <a:chExt cx="14188702" cy="563471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011" r="1011"/>
            <a:stretch>
              <a:fillRect/>
            </a:stretch>
          </p:blipFill>
          <p:spPr>
            <a:xfrm>
              <a:off x="0" y="0"/>
              <a:ext cx="14188702" cy="563471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962025"/>
            <a:ext cx="436309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FRIENDSHIP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206135"/>
            <a:ext cx="70079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9495" y="7206135"/>
            <a:ext cx="499680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You are not on your own!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48019" y="2371854"/>
            <a:ext cx="70079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48814" y="2371854"/>
            <a:ext cx="756484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You work with people you maybe a different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6363" y="2902747"/>
            <a:ext cx="4434386" cy="4810085"/>
            <a:chOff x="0" y="0"/>
            <a:chExt cx="5912515" cy="641344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258" b="3258"/>
            <a:stretch>
              <a:fillRect/>
            </a:stretch>
          </p:blipFill>
          <p:spPr>
            <a:xfrm>
              <a:off x="0" y="0"/>
              <a:ext cx="5912515" cy="641344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737539" y="1866457"/>
            <a:ext cx="8034098" cy="4373206"/>
            <a:chOff x="0" y="0"/>
            <a:chExt cx="10712131" cy="583094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b="12204"/>
            <a:stretch>
              <a:fillRect/>
            </a:stretch>
          </p:blipFill>
          <p:spPr>
            <a:xfrm>
              <a:off x="0" y="0"/>
              <a:ext cx="10712131" cy="5830941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737539" y="6661593"/>
            <a:ext cx="70079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38334" y="6661593"/>
            <a:ext cx="733330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Watch &amp; learn from the societies best!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54560" y="2056642"/>
            <a:ext cx="70079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5356" y="2093155"/>
            <a:ext cx="733330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Support is always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2366" y="3811074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What have I been appointed to?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6482" y="3492605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82366" y="5021006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Are there any law changes to the norm?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6482" y="47025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82366" y="6233856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What kit do I need?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6482" y="591538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82366" y="7446706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How long will I be there?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6482" y="71282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21981" y="2163050"/>
            <a:ext cx="924401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UNDERSTAND THE DAY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14404" y="3811074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Do I know where I am going?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8520" y="3492605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3655" y="5021006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Is there anyone I can share a lift with?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78520" y="47025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4404" y="605764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Is there anything I need to make the referee coordinator aware of?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78520" y="591538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14404" y="7446706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What are my main aims of the day?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78520" y="71282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2366" y="3634861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Make sure you use your downtime as best as possible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6482" y="3492605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82366" y="484479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Use each game to develop 1 thing - never stop learning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6482" y="47025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82366" y="605764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Remember you are likely to see the same team more than once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6482" y="591538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82366" y="727049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Talk to the fellow refereeing team to help with issues across the day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6482" y="71282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21981" y="2163050"/>
            <a:ext cx="924401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799" dirty="0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ALL TOURNAMENTS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14404" y="3634861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Listen to what tends are happening, work together to combat 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8520" y="3492605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4404" y="484479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Allow for brief conversations after games, never get into dialogue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78520" y="47025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4404" y="605764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Make sure you know where you are going next, we keep the event on time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78520" y="591538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14404" y="727049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Understand what the </a:t>
            </a:r>
            <a:r>
              <a:rPr lang="en-US" sz="2000" dirty="0" err="1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organisers</a:t>
            </a: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 are trying to achieve from the event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78520" y="71282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2366" y="3634861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If the ball is taken into in-goal by the attacking side &amp; is held up, what is your decision?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6482" y="3492605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82366" y="484479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If the kick-off does not reach the 10m line, what is your decision?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6482" y="47025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82366" y="605764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How many players make up the scrum? Can the props bind onto each other?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6482" y="591538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14404" y="3607873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How long is each half in the game of 7s?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6482" y="71282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21981" y="2163050"/>
            <a:ext cx="924401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799" dirty="0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7s BASICS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46252" y="7270494"/>
            <a:ext cx="5827114" cy="104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If there is a ruck in their own half &amp; they kick the ball out into the opposition 22 on the bounce, who’s line-out is it?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8520" y="3492605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4404" y="4844794"/>
            <a:ext cx="582711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How long does a player have to take a conversation after a try?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78520" y="47025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4404" y="7094281"/>
            <a:ext cx="5827114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If the ball is kicked into the defending teams in-goal &amp; is grounded by a defend, what is your decision?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78520" y="591538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14404" y="6233856"/>
            <a:ext cx="582711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How is a penalty at goal taken?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78520" y="7128237"/>
            <a:ext cx="1135110" cy="9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 dirty="0">
                <a:solidFill>
                  <a:srgbClr val="504C44">
                    <a:alpha val="19608"/>
                  </a:srgbClr>
                </a:solidFill>
                <a:latin typeface="Inter"/>
                <a:ea typeface="Inter"/>
                <a:cs typeface="Inter"/>
                <a:sym typeface="Inter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0961" y="3068916"/>
            <a:ext cx="436309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RESTARTS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070800"/>
            <a:ext cx="1079409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A quick way to get the game going again - do not overthink!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77482" y="6713412"/>
            <a:ext cx="4585488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Why is this classed as the 1st restart in 7s?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77482" y="6234238"/>
            <a:ext cx="202914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Kick Off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49017" y="6234238"/>
            <a:ext cx="202914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Scrum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20552" y="6234238"/>
            <a:ext cx="202914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Inter Bold"/>
                <a:ea typeface="Inter Bold"/>
                <a:cs typeface="Inter Bold"/>
                <a:sym typeface="Inter Bold"/>
              </a:rPr>
              <a:t>Line Out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49017" y="6713412"/>
            <a:ext cx="4585488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3 players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Binding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Who wants what?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25030" y="6713412"/>
            <a:ext cx="4585488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Expect the quick throw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Make sure we have a player 2x2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Who wants what?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035293" y="523077"/>
            <a:ext cx="5224007" cy="5225027"/>
            <a:chOff x="0" y="0"/>
            <a:chExt cx="6965342" cy="696670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14370" r="14370"/>
            <a:stretch>
              <a:fillRect/>
            </a:stretch>
          </p:blipFill>
          <p:spPr>
            <a:xfrm>
              <a:off x="0" y="0"/>
              <a:ext cx="6965342" cy="69667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51215" y="1933529"/>
            <a:ext cx="600036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PENALTIES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005943" y="2000204"/>
            <a:ext cx="5224007" cy="6286593"/>
            <a:chOff x="0" y="0"/>
            <a:chExt cx="6965342" cy="838212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608" r="1608" b="22706"/>
            <a:stretch>
              <a:fillRect/>
            </a:stretch>
          </p:blipFill>
          <p:spPr>
            <a:xfrm>
              <a:off x="0" y="0"/>
              <a:ext cx="6965342" cy="8382124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8351215" y="3359150"/>
            <a:ext cx="7533567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How quickly are we looking to </a:t>
            </a:r>
            <a:r>
              <a:rPr lang="en-US" sz="2000" dirty="0" err="1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penalise</a:t>
            </a: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?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Is advantage needed?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Where are we on the pitch?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Do we need anything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51573" y="1390146"/>
            <a:ext cx="11984854" cy="8596156"/>
          </a:xfrm>
          <a:custGeom>
            <a:avLst/>
            <a:gdLst/>
            <a:ahLst/>
            <a:cxnLst/>
            <a:rect l="l" t="t" r="r" b="b"/>
            <a:pathLst>
              <a:path w="11984854" h="8596156">
                <a:moveTo>
                  <a:pt x="0" y="0"/>
                </a:moveTo>
                <a:lnTo>
                  <a:pt x="11984854" y="0"/>
                </a:lnTo>
                <a:lnTo>
                  <a:pt x="11984854" y="8596156"/>
                </a:lnTo>
                <a:lnTo>
                  <a:pt x="0" y="85961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0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871209" y="2602124"/>
            <a:ext cx="1771780" cy="5259783"/>
            <a:chOff x="0" y="0"/>
            <a:chExt cx="466642" cy="13852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6642" cy="1385293"/>
            </a:xfrm>
            <a:custGeom>
              <a:avLst/>
              <a:gdLst/>
              <a:ahLst/>
              <a:cxnLst/>
              <a:rect l="l" t="t" r="r" b="b"/>
              <a:pathLst>
                <a:path w="466642" h="1385293">
                  <a:moveTo>
                    <a:pt x="0" y="0"/>
                  </a:moveTo>
                  <a:lnTo>
                    <a:pt x="466642" y="0"/>
                  </a:lnTo>
                  <a:lnTo>
                    <a:pt x="466642" y="1385293"/>
                  </a:lnTo>
                  <a:lnTo>
                    <a:pt x="0" y="1385293"/>
                  </a:lnTo>
                  <a:close/>
                </a:path>
              </a:pathLst>
            </a:custGeom>
            <a:solidFill>
              <a:srgbClr val="948D63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66642" cy="143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231790" y="373103"/>
            <a:ext cx="7824419" cy="11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6878" spc="1375">
                <a:solidFill>
                  <a:srgbClr val="504C44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THE H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696309" y="2602124"/>
            <a:ext cx="1771780" cy="5259783"/>
            <a:chOff x="0" y="0"/>
            <a:chExt cx="466642" cy="13852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6642" cy="1385293"/>
            </a:xfrm>
            <a:custGeom>
              <a:avLst/>
              <a:gdLst/>
              <a:ahLst/>
              <a:cxnLst/>
              <a:rect l="l" t="t" r="r" b="b"/>
              <a:pathLst>
                <a:path w="466642" h="1385293">
                  <a:moveTo>
                    <a:pt x="0" y="0"/>
                  </a:moveTo>
                  <a:lnTo>
                    <a:pt x="466642" y="0"/>
                  </a:lnTo>
                  <a:lnTo>
                    <a:pt x="466642" y="1385293"/>
                  </a:lnTo>
                  <a:lnTo>
                    <a:pt x="0" y="1385293"/>
                  </a:lnTo>
                  <a:close/>
                </a:path>
              </a:pathLst>
            </a:custGeom>
            <a:solidFill>
              <a:srgbClr val="948D63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66642" cy="143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42989" y="3765539"/>
            <a:ext cx="5053320" cy="2757520"/>
            <a:chOff x="0" y="0"/>
            <a:chExt cx="1330915" cy="7262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0915" cy="726260"/>
            </a:xfrm>
            <a:custGeom>
              <a:avLst/>
              <a:gdLst/>
              <a:ahLst/>
              <a:cxnLst/>
              <a:rect l="l" t="t" r="r" b="b"/>
              <a:pathLst>
                <a:path w="1330915" h="726260">
                  <a:moveTo>
                    <a:pt x="0" y="0"/>
                  </a:moveTo>
                  <a:lnTo>
                    <a:pt x="1330915" y="0"/>
                  </a:lnTo>
                  <a:lnTo>
                    <a:pt x="1330915" y="726260"/>
                  </a:lnTo>
                  <a:lnTo>
                    <a:pt x="0" y="726260"/>
                  </a:lnTo>
                  <a:close/>
                </a:path>
              </a:pathLst>
            </a:custGeom>
            <a:solidFill>
              <a:srgbClr val="948D63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330915" cy="77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571</Words>
  <Application>Microsoft Office PowerPoint</Application>
  <PresentationFormat>Custom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Inter Bold</vt:lpstr>
      <vt:lpstr>Baskerville Display PT</vt:lpstr>
      <vt:lpstr>Inter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meeting</dc:title>
  <dc:creator>Harry Garmston</dc:creator>
  <cp:lastModifiedBy>Harry Garmston</cp:lastModifiedBy>
  <cp:revision>1</cp:revision>
  <dcterms:created xsi:type="dcterms:W3CDTF">2006-08-16T00:00:00Z</dcterms:created>
  <dcterms:modified xsi:type="dcterms:W3CDTF">2025-04-24T11:57:16Z</dcterms:modified>
  <dc:identifier>DAGbavi0M9Y</dc:identifier>
</cp:coreProperties>
</file>