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321" r:id="rId2"/>
    <p:sldId id="322" r:id="rId3"/>
    <p:sldId id="323" r:id="rId4"/>
    <p:sldId id="324" r:id="rId5"/>
    <p:sldId id="325" r:id="rId6"/>
    <p:sldId id="328" r:id="rId7"/>
    <p:sldId id="327" r:id="rId8"/>
    <p:sldId id="332" r:id="rId9"/>
    <p:sldId id="329" r:id="rId10"/>
    <p:sldId id="331" r:id="rId11"/>
    <p:sldId id="330" r:id="rId12"/>
    <p:sldId id="344" r:id="rId13"/>
    <p:sldId id="333" r:id="rId14"/>
    <p:sldId id="334" r:id="rId15"/>
    <p:sldId id="335" r:id="rId16"/>
    <p:sldId id="336" r:id="rId17"/>
    <p:sldId id="337" r:id="rId18"/>
    <p:sldId id="342" r:id="rId19"/>
    <p:sldId id="338" r:id="rId20"/>
    <p:sldId id="339" r:id="rId21"/>
    <p:sldId id="340" r:id="rId22"/>
    <p:sldId id="341" r:id="rId23"/>
    <p:sldId id="343" r:id="rId24"/>
    <p:sldId id="319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–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838" autoAdjust="0"/>
    <p:restoredTop sz="94673" autoAdjust="0"/>
  </p:normalViewPr>
  <p:slideViewPr>
    <p:cSldViewPr snapToGrid="0">
      <p:cViewPr varScale="1">
        <p:scale>
          <a:sx n="78" d="100"/>
          <a:sy n="78" d="100"/>
        </p:scale>
        <p:origin x="888" y="62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Relationship Id="rId30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Harry Garmston" userId="9bd6acf0-11d2-426e-a963-8d294033a6eb" providerId="ADAL" clId="{35E53352-B2DE-44F5-A0A4-386CCCEEC3BB}"/>
    <pc:docChg chg="delSld">
      <pc:chgData name="Harry Garmston" userId="9bd6acf0-11d2-426e-a963-8d294033a6eb" providerId="ADAL" clId="{35E53352-B2DE-44F5-A0A4-386CCCEEC3BB}" dt="2025-04-25T07:03:07.804" v="0" actId="47"/>
      <pc:docMkLst>
        <pc:docMk/>
      </pc:docMkLst>
      <pc:sldChg chg="del">
        <pc:chgData name="Harry Garmston" userId="9bd6acf0-11d2-426e-a963-8d294033a6eb" providerId="ADAL" clId="{35E53352-B2DE-44F5-A0A4-386CCCEEC3BB}" dt="2025-04-25T07:03:07.804" v="0" actId="47"/>
        <pc:sldMkLst>
          <pc:docMk/>
          <pc:sldMk cId="283152159" sldId="256"/>
        </pc:sldMkLst>
      </pc:sldChg>
      <pc:sldChg chg="del">
        <pc:chgData name="Harry Garmston" userId="9bd6acf0-11d2-426e-a963-8d294033a6eb" providerId="ADAL" clId="{35E53352-B2DE-44F5-A0A4-386CCCEEC3BB}" dt="2025-04-25T07:03:07.804" v="0" actId="47"/>
        <pc:sldMkLst>
          <pc:docMk/>
          <pc:sldMk cId="38294982" sldId="258"/>
        </pc:sldMkLst>
      </pc:sldChg>
      <pc:sldChg chg="del">
        <pc:chgData name="Harry Garmston" userId="9bd6acf0-11d2-426e-a963-8d294033a6eb" providerId="ADAL" clId="{35E53352-B2DE-44F5-A0A4-386CCCEEC3BB}" dt="2025-04-25T07:03:07.804" v="0" actId="47"/>
        <pc:sldMkLst>
          <pc:docMk/>
          <pc:sldMk cId="1375478603" sldId="261"/>
        </pc:sldMkLst>
      </pc:sldChg>
      <pc:sldChg chg="del">
        <pc:chgData name="Harry Garmston" userId="9bd6acf0-11d2-426e-a963-8d294033a6eb" providerId="ADAL" clId="{35E53352-B2DE-44F5-A0A4-386CCCEEC3BB}" dt="2025-04-25T07:03:07.804" v="0" actId="47"/>
        <pc:sldMkLst>
          <pc:docMk/>
          <pc:sldMk cId="3851468695" sldId="289"/>
        </pc:sldMkLst>
      </pc:sldChg>
      <pc:sldChg chg="del">
        <pc:chgData name="Harry Garmston" userId="9bd6acf0-11d2-426e-a963-8d294033a6eb" providerId="ADAL" clId="{35E53352-B2DE-44F5-A0A4-386CCCEEC3BB}" dt="2025-04-25T07:03:07.804" v="0" actId="47"/>
        <pc:sldMkLst>
          <pc:docMk/>
          <pc:sldMk cId="2871435114" sldId="290"/>
        </pc:sldMkLst>
      </pc:sldChg>
      <pc:sldChg chg="del">
        <pc:chgData name="Harry Garmston" userId="9bd6acf0-11d2-426e-a963-8d294033a6eb" providerId="ADAL" clId="{35E53352-B2DE-44F5-A0A4-386CCCEEC3BB}" dt="2025-04-25T07:03:07.804" v="0" actId="47"/>
        <pc:sldMkLst>
          <pc:docMk/>
          <pc:sldMk cId="3704410468" sldId="296"/>
        </pc:sldMkLst>
      </pc:sldChg>
      <pc:sldChg chg="del">
        <pc:chgData name="Harry Garmston" userId="9bd6acf0-11d2-426e-a963-8d294033a6eb" providerId="ADAL" clId="{35E53352-B2DE-44F5-A0A4-386CCCEEC3BB}" dt="2025-04-25T07:03:07.804" v="0" actId="47"/>
        <pc:sldMkLst>
          <pc:docMk/>
          <pc:sldMk cId="2424210649" sldId="297"/>
        </pc:sldMkLst>
      </pc:sldChg>
      <pc:sldChg chg="del">
        <pc:chgData name="Harry Garmston" userId="9bd6acf0-11d2-426e-a963-8d294033a6eb" providerId="ADAL" clId="{35E53352-B2DE-44F5-A0A4-386CCCEEC3BB}" dt="2025-04-25T07:03:07.804" v="0" actId="47"/>
        <pc:sldMkLst>
          <pc:docMk/>
          <pc:sldMk cId="4241202915" sldId="312"/>
        </pc:sldMkLst>
      </pc:sldChg>
      <pc:sldChg chg="del">
        <pc:chgData name="Harry Garmston" userId="9bd6acf0-11d2-426e-a963-8d294033a6eb" providerId="ADAL" clId="{35E53352-B2DE-44F5-A0A4-386CCCEEC3BB}" dt="2025-04-25T07:03:07.804" v="0" actId="47"/>
        <pc:sldMkLst>
          <pc:docMk/>
          <pc:sldMk cId="2420710540" sldId="313"/>
        </pc:sldMkLst>
      </pc:sldChg>
      <pc:sldChg chg="del">
        <pc:chgData name="Harry Garmston" userId="9bd6acf0-11d2-426e-a963-8d294033a6eb" providerId="ADAL" clId="{35E53352-B2DE-44F5-A0A4-386CCCEEC3BB}" dt="2025-04-25T07:03:07.804" v="0" actId="47"/>
        <pc:sldMkLst>
          <pc:docMk/>
          <pc:sldMk cId="1826689520" sldId="314"/>
        </pc:sldMkLst>
      </pc:sldChg>
      <pc:sldChg chg="del">
        <pc:chgData name="Harry Garmston" userId="9bd6acf0-11d2-426e-a963-8d294033a6eb" providerId="ADAL" clId="{35E53352-B2DE-44F5-A0A4-386CCCEEC3BB}" dt="2025-04-25T07:03:07.804" v="0" actId="47"/>
        <pc:sldMkLst>
          <pc:docMk/>
          <pc:sldMk cId="2091123940" sldId="315"/>
        </pc:sldMkLst>
      </pc:sldChg>
      <pc:sldChg chg="del">
        <pc:chgData name="Harry Garmston" userId="9bd6acf0-11d2-426e-a963-8d294033a6eb" providerId="ADAL" clId="{35E53352-B2DE-44F5-A0A4-386CCCEEC3BB}" dt="2025-04-25T07:03:07.804" v="0" actId="47"/>
        <pc:sldMkLst>
          <pc:docMk/>
          <pc:sldMk cId="2191613295" sldId="316"/>
        </pc:sldMkLst>
      </pc:sldChg>
      <pc:sldChg chg="del">
        <pc:chgData name="Harry Garmston" userId="9bd6acf0-11d2-426e-a963-8d294033a6eb" providerId="ADAL" clId="{35E53352-B2DE-44F5-A0A4-386CCCEEC3BB}" dt="2025-04-25T07:03:07.804" v="0" actId="47"/>
        <pc:sldMkLst>
          <pc:docMk/>
          <pc:sldMk cId="1345894862" sldId="317"/>
        </pc:sldMkLst>
      </pc:sldChg>
      <pc:sldChg chg="del">
        <pc:chgData name="Harry Garmston" userId="9bd6acf0-11d2-426e-a963-8d294033a6eb" providerId="ADAL" clId="{35E53352-B2DE-44F5-A0A4-386CCCEEC3BB}" dt="2025-04-25T07:03:07.804" v="0" actId="47"/>
        <pc:sldMkLst>
          <pc:docMk/>
          <pc:sldMk cId="3207147814" sldId="318"/>
        </pc:sldMkLst>
      </pc:sldChg>
    </pc:docChg>
  </pc:docChgLst>
</pc:chgInfo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688B4C-378F-7E9D-77AE-67CE5CF0F62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DF5B8BD-B583-8832-F0C2-5BA5404AF51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78B9163-4E27-BA18-455C-90C911E939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D834D3-4BF3-4220-ABB0-9F3024D1ACD9}" type="datetimeFigureOut">
              <a:rPr lang="en-GB" smtClean="0"/>
              <a:t>25/04/2025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47393C-5F37-1141-BDC1-71F22F14BC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974596-FB60-73A8-F6A9-06D6B08760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8AD120-10E3-475F-A7AD-ACCF10F0A0C9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6523052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7951A1-4F87-573D-5591-51F6C7A323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8B68058-D826-BF1C-5C9E-6C51AA7C314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EE7B262-641B-2239-70ED-6191B34EA3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D834D3-4BF3-4220-ABB0-9F3024D1ACD9}" type="datetimeFigureOut">
              <a:rPr lang="en-GB" smtClean="0"/>
              <a:t>25/04/2025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12A73AC-07D1-F3CF-3856-C2FD8FCE56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B271C2-7172-F60B-D211-EE4EF2BFBE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8AD120-10E3-475F-A7AD-ACCF10F0A0C9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7188075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9254F65F-12A2-6D1A-CDC0-9FD879C7C4C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AF75749-BCD4-5A14-0479-8181DC48151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994877F-B85D-F527-5F24-1E3F507A12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D834D3-4BF3-4220-ABB0-9F3024D1ACD9}" type="datetimeFigureOut">
              <a:rPr lang="en-GB" smtClean="0"/>
              <a:t>25/04/2025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40A6BEA-A040-B767-7B86-552434D6DB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27A0D79-2462-948B-EBEF-32A75E0D45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8AD120-10E3-475F-A7AD-ACCF10F0A0C9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01307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7D0444-3326-3DFB-5C74-613ADED274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BBDD054-6225-3A98-0092-2EB7C0D094C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4CA3C50-2F07-7B22-76F4-7442A9A1CB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D834D3-4BF3-4220-ABB0-9F3024D1ACD9}" type="datetimeFigureOut">
              <a:rPr lang="en-GB" smtClean="0"/>
              <a:t>25/04/2025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C5F8B33-3D07-0369-D0CF-ACD49346EE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3D168E6-B1E8-B3F5-4335-DB5A2DC85C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8AD120-10E3-475F-A7AD-ACCF10F0A0C9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7184926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D8CA6D-86EB-ABC0-AB7E-3DAC0A9E46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29C7E1F-6690-5A23-DA3D-5CC73718A47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23EA2A6-903C-71F7-0865-61B4B64449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D834D3-4BF3-4220-ABB0-9F3024D1ACD9}" type="datetimeFigureOut">
              <a:rPr lang="en-GB" smtClean="0"/>
              <a:t>25/04/2025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133F75C-EE02-C23C-D5F9-6E9A8CE47A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B367A64-741A-0C6A-ED9B-69A74AA9F3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8AD120-10E3-475F-A7AD-ACCF10F0A0C9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001031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70C040-3CCE-D10A-BD3B-46F27F01E5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F75BA7A-734F-3295-67E3-C148BD1599E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028F248-D6D2-25E9-47D8-035BEE48973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BA5CC9D-820D-7E60-A251-AF2917E4CC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D834D3-4BF3-4220-ABB0-9F3024D1ACD9}" type="datetimeFigureOut">
              <a:rPr lang="en-GB" smtClean="0"/>
              <a:t>25/04/2025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E10976A-08DF-156D-F7F2-343FBB5699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43A147F-C42A-A616-0C90-6EF664B21F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8AD120-10E3-475F-A7AD-ACCF10F0A0C9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918710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71D0D0-5255-99E4-D3E7-D8DD435FFA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A707DA0-39B4-4903-64E0-827C92D0B2C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9974652-504B-3D32-0287-7BB126340D4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5C55CF3-D2F7-CD67-1E80-65D61DF0D0A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7D84A12-838F-302E-EC93-1E9F987CF90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B3B56D62-F740-8810-7D99-3301FD5AA4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D834D3-4BF3-4220-ABB0-9F3024D1ACD9}" type="datetimeFigureOut">
              <a:rPr lang="en-GB" smtClean="0"/>
              <a:t>25/04/2025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A760365D-095F-7FAB-FD8E-AC51BB5A6A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BCA8E29-A4D8-AF0E-2CCC-138FF86F5E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8AD120-10E3-475F-A7AD-ACCF10F0A0C9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69529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102976-F8B9-0EA2-B8F5-2129C51AEC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B4FB962-4651-8FCB-96F6-C308DD6985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D834D3-4BF3-4220-ABB0-9F3024D1ACD9}" type="datetimeFigureOut">
              <a:rPr lang="en-GB" smtClean="0"/>
              <a:t>25/04/2025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BF41A05-F26A-C952-9D3D-827E5C9F6A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1553D8-57E0-4FA1-AB84-528D1A790E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8AD120-10E3-475F-A7AD-ACCF10F0A0C9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397569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A43FDBD5-AA08-6B49-2263-BFCDB89022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D834D3-4BF3-4220-ABB0-9F3024D1ACD9}" type="datetimeFigureOut">
              <a:rPr lang="en-GB" smtClean="0"/>
              <a:t>25/04/2025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7CC3294-931C-C853-B62B-6FAE0C69CB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D969542-3CC9-4263-C053-618D7ADE21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8AD120-10E3-475F-A7AD-ACCF10F0A0C9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8255305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F2126C-4B66-BFB0-A8C4-9AABB38E77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46DE2DA-C286-08E1-DE03-2C8DFAEDB0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2BA5DDB-27A4-E35C-2BFE-CF354B4EF30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080AB24-9209-6003-B8CA-18110A1CBD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D834D3-4BF3-4220-ABB0-9F3024D1ACD9}" type="datetimeFigureOut">
              <a:rPr lang="en-GB" smtClean="0"/>
              <a:t>25/04/2025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FB85219-EFFA-7DEB-6C2F-3F622592A6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4B0E002-37B1-1064-D433-01C0C18370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8AD120-10E3-475F-A7AD-ACCF10F0A0C9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4447635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E3EB5A-4530-08AF-8AD2-7B11969F02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D27C307-2892-2367-1262-C6C3F2CBEA2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82803B0-04F3-7BB7-09F7-9EF1F6FEFFF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CD71932-E99E-D11C-455E-9BF134491E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D834D3-4BF3-4220-ABB0-9F3024D1ACD9}" type="datetimeFigureOut">
              <a:rPr lang="en-GB" smtClean="0"/>
              <a:t>25/04/2025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653FA5A-6CB7-FF8A-BA20-15153BB2D4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2B6B838-189D-16C3-DEBE-1AC51CD77E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8AD120-10E3-475F-A7AD-ACCF10F0A0C9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483465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28EA17-B436-17D6-4864-F9336757F2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FF53A3C-F6FB-4121-F681-0CDC7ACDDB2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C1D7E3A-B43D-1BA0-887C-8010BE0491B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57D834D3-4BF3-4220-ABB0-9F3024D1ACD9}" type="datetimeFigureOut">
              <a:rPr lang="en-GB" smtClean="0"/>
              <a:t>25/04/2025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B1E1ABC-DDE5-CE8C-F1C1-82BBA325569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D250208-778D-6B4B-3306-6363F2B66B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828AD120-10E3-475F-A7AD-ACCF10F0A0C9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699507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353726FB-1515-6DF6-A383-A89BFEE22C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7BCE375C-0F97-2B2B-78C9-6C981D4ACA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7226FAD6-180D-0C74-D396-238470DCE9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095E249-77D0-B968-5D78-547C0E322F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6149B6C7-233A-62BD-F989-7AF24A576FD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5A5B3752-85C3-F8C4-F222-FC98ACC6DA9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DC7EC6D2-B06B-7A8B-D091-45E8B1BE51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C983969-8A09-F078-6C11-E7D4C1025BE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B85ABCF-92D3-3A5F-CF65-A203B6A8252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BAF3ADD-A563-168C-95F2-3712DE53CF0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D1E2E5E-A715-130F-87F2-AAD8B23574D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2CED425-F09E-73D6-0800-B83CD484CA7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7E52B73-311A-0190-C44B-54361934B1A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D3F0473-1008-A915-DE44-D2CE0A6A56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8F1D2152-B3F6-AE18-F922-85D35788903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SRRS Training	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A444C05-C7F8-88F7-70AF-21BEEAF5C8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1257300" lvl="3" indent="-342900"/>
            <a:endParaRPr lang="en-GB" dirty="0">
              <a:solidFill>
                <a:schemeClr val="tx2"/>
              </a:solidFill>
            </a:endParaRPr>
          </a:p>
          <a:p>
            <a:pPr marL="457200" lvl="2" indent="0">
              <a:buNone/>
            </a:pPr>
            <a:r>
              <a:rPr lang="en-GB" sz="2800" dirty="0">
                <a:solidFill>
                  <a:schemeClr val="tx2"/>
                </a:solidFill>
              </a:rPr>
              <a:t>Summer Fitness</a:t>
            </a:r>
          </a:p>
          <a:p>
            <a:pPr marL="800100" lvl="2" indent="-342900"/>
            <a:endParaRPr lang="en-GB" sz="1800" dirty="0">
              <a:solidFill>
                <a:schemeClr val="tx2"/>
              </a:solidFill>
            </a:endParaRPr>
          </a:p>
          <a:p>
            <a:pPr marL="800100" lvl="2" indent="-342900"/>
            <a:endParaRPr lang="en-GB" sz="1800" dirty="0">
              <a:solidFill>
                <a:schemeClr val="tx2"/>
              </a:solidFill>
            </a:endParaRPr>
          </a:p>
          <a:p>
            <a:pPr marL="800100" lvl="2" indent="-342900"/>
            <a:endParaRPr lang="en-GB" sz="1800" dirty="0">
              <a:solidFill>
                <a:schemeClr val="tx2"/>
              </a:solidFill>
            </a:endParaRPr>
          </a:p>
          <a:p>
            <a:pPr lvl="1"/>
            <a:endParaRPr lang="en-GB" sz="1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829730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E87668AB-6AB2-3849-288C-01C28B5368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51D0BAF1-337F-8C27-945D-8176B64E48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3866E864-5A57-512B-9D9B-1FC16D6827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44DFDFA-FD4A-AE86-752A-30EE4F5DDD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4139DAFC-55DD-CEEA-E99D-7F216E39A77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5FEFFB1A-818E-8022-E2E4-42A8B27EF65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8AEEEAFC-AA4C-6F1D-D94D-3192EE11C6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1649B9F-1E4C-0100-C6AE-90C41B81102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3F39FA9-E927-1B79-56A7-24D03E478F6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2B9A38A-C454-1AD0-238B-C01D190297A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3E39E1A-0027-CAB8-D490-8C3DC82763C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B7E9A762-5702-5DA8-6055-9D63E34B149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0D2E099-6106-CFFA-72DB-1A47468017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17FF8BE-1CBE-5781-33CD-EE486682817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BD50266-0CFA-C8C7-F716-76C262C4ED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Threshold / Tempo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0A8C29-7C1C-864A-4F0C-6AD8AAA00C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1257300" lvl="3" indent="-342900"/>
            <a:endParaRPr lang="en-GB" dirty="0">
              <a:solidFill>
                <a:schemeClr val="tx2"/>
              </a:solidFill>
            </a:endParaRPr>
          </a:p>
          <a:p>
            <a:pPr marL="800100" lvl="2" indent="-342900"/>
            <a:endParaRPr lang="en-GB" sz="1800" dirty="0">
              <a:solidFill>
                <a:schemeClr val="tx2"/>
              </a:solidFill>
            </a:endParaRPr>
          </a:p>
          <a:p>
            <a:pPr lvl="1"/>
            <a:endParaRPr lang="en-GB" sz="1800" dirty="0">
              <a:solidFill>
                <a:schemeClr val="tx2"/>
              </a:solidFill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0961D26-7670-979E-6D75-A73D296378C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5969" t="20449" r="17523" b="25394"/>
          <a:stretch/>
        </p:blipFill>
        <p:spPr>
          <a:xfrm rot="5400000">
            <a:off x="4815330" y="1302408"/>
            <a:ext cx="6716131" cy="4152779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019D726-4835-98F9-3240-EA9672447202}"/>
              </a:ext>
            </a:extLst>
          </p:cNvPr>
          <p:cNvSpPr txBox="1"/>
          <p:nvPr/>
        </p:nvSpPr>
        <p:spPr>
          <a:xfrm>
            <a:off x="10388009" y="5369442"/>
            <a:ext cx="11472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Walk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54E838D-39E2-3713-E535-CACB7759B5CC}"/>
              </a:ext>
            </a:extLst>
          </p:cNvPr>
          <p:cNvSpPr txBox="1"/>
          <p:nvPr/>
        </p:nvSpPr>
        <p:spPr>
          <a:xfrm>
            <a:off x="10370217" y="782160"/>
            <a:ext cx="11472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Walk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93E82C1-BCA5-B02C-5592-34109C46FA39}"/>
              </a:ext>
            </a:extLst>
          </p:cNvPr>
          <p:cNvSpPr txBox="1"/>
          <p:nvPr/>
        </p:nvSpPr>
        <p:spPr>
          <a:xfrm>
            <a:off x="10419657" y="1992739"/>
            <a:ext cx="11472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Jog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9D47F89-9ACD-76BC-4818-4B0F06A2327D}"/>
              </a:ext>
            </a:extLst>
          </p:cNvPr>
          <p:cNvSpPr txBox="1"/>
          <p:nvPr/>
        </p:nvSpPr>
        <p:spPr>
          <a:xfrm>
            <a:off x="10374732" y="4194475"/>
            <a:ext cx="11472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Jog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91EA05D-12BB-307C-5105-E021BE59E1AD}"/>
              </a:ext>
            </a:extLst>
          </p:cNvPr>
          <p:cNvSpPr txBox="1"/>
          <p:nvPr/>
        </p:nvSpPr>
        <p:spPr>
          <a:xfrm>
            <a:off x="10368801" y="3101264"/>
            <a:ext cx="11472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Sprint</a:t>
            </a:r>
          </a:p>
        </p:txBody>
      </p:sp>
    </p:spTree>
    <p:extLst>
      <p:ext uri="{BB962C8B-B14F-4D97-AF65-F5344CB8AC3E}">
        <p14:creationId xmlns:p14="http://schemas.microsoft.com/office/powerpoint/2010/main" val="89798257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270ABEAD-EE20-AD7E-233F-6B73686320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625F15EB-F0B5-3226-70A8-E7C0E3452FA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46D34E43-E3FC-882B-8CBD-F70A470503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29756EDA-96DF-4921-C2D9-952CCBC50F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59CC17FF-4764-B4AC-B066-E2D605059DE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27BF86CE-BC0F-D765-60C2-4590C843710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186CD58-3687-E4EA-BA90-A90E71CEE7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798A97F-E5D4-E3AC-6D13-04E0206F003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A857513-740F-3D15-B1B7-02167AC0921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6331F5B-9504-76E8-708B-746A96C4924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F9AB2AB-65AD-CA92-1DAE-F8E4A61DC2E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A7A62C9-1A43-4AE4-0E4D-DDCB2A8403E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479F8D6-8E25-6CEC-C272-2D9BCA02AA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AA104B63-994B-AB25-A35A-95DEFB5DB0A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290EEE7-DEB5-A5EE-2C32-174258B4CAF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Speed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55468A5-52F2-BF06-5D6F-A658C1D7D30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Sprints</a:t>
            </a:r>
          </a:p>
          <a:p>
            <a:pPr marL="800100" lvl="2" indent="-342900"/>
            <a:r>
              <a:rPr lang="en-GB" sz="1800" dirty="0">
                <a:solidFill>
                  <a:schemeClr val="tx2"/>
                </a:solidFill>
              </a:rPr>
              <a:t>Start at 0secs</a:t>
            </a:r>
          </a:p>
          <a:p>
            <a:pPr marL="800100" lvl="2" indent="-342900"/>
            <a:r>
              <a:rPr lang="en-GB" sz="1800" dirty="0">
                <a:solidFill>
                  <a:schemeClr val="tx2"/>
                </a:solidFill>
              </a:rPr>
              <a:t>Sprint 50m </a:t>
            </a:r>
          </a:p>
          <a:p>
            <a:pPr marL="800100" lvl="2" indent="-342900"/>
            <a:r>
              <a:rPr lang="en-GB" sz="1800" dirty="0">
                <a:solidFill>
                  <a:schemeClr val="tx2"/>
                </a:solidFill>
              </a:rPr>
              <a:t>Walk 50m </a:t>
            </a:r>
          </a:p>
          <a:p>
            <a:pPr marL="800100" lvl="2" indent="-342900"/>
            <a:r>
              <a:rPr lang="en-GB" sz="1800" dirty="0">
                <a:solidFill>
                  <a:schemeClr val="tx2"/>
                </a:solidFill>
              </a:rPr>
              <a:t>At 90 secs Sprint 50m</a:t>
            </a:r>
          </a:p>
          <a:p>
            <a:pPr marL="800100" lvl="2" indent="-342900"/>
            <a:r>
              <a:rPr lang="en-GB" sz="1800" dirty="0">
                <a:solidFill>
                  <a:schemeClr val="tx2"/>
                </a:solidFill>
              </a:rPr>
              <a:t>x 10</a:t>
            </a:r>
          </a:p>
          <a:p>
            <a:pPr marL="0" indent="0">
              <a:tabLst>
                <a:tab pos="265113" algn="l"/>
              </a:tabLst>
            </a:pPr>
            <a:r>
              <a:rPr lang="en-GB" sz="1800" dirty="0">
                <a:solidFill>
                  <a:schemeClr val="tx2"/>
                </a:solidFill>
              </a:rPr>
              <a:t>       Increase Distance up to 100m</a:t>
            </a:r>
          </a:p>
          <a:p>
            <a:pPr marL="800100" lvl="2" indent="-342900"/>
            <a:endParaRPr lang="en-GB" sz="1400" dirty="0">
              <a:solidFill>
                <a:schemeClr val="tx2"/>
              </a:solidFill>
              <a:latin typeface="+mj-lt"/>
            </a:endParaRPr>
          </a:p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1257300" lvl="3" indent="-342900"/>
            <a:endParaRPr lang="en-GB" dirty="0">
              <a:solidFill>
                <a:schemeClr val="tx2"/>
              </a:solidFill>
            </a:endParaRPr>
          </a:p>
          <a:p>
            <a:pPr marL="800100" lvl="2" indent="-342900"/>
            <a:endParaRPr lang="en-GB" sz="1800" dirty="0">
              <a:solidFill>
                <a:schemeClr val="tx2"/>
              </a:solidFill>
            </a:endParaRPr>
          </a:p>
          <a:p>
            <a:pPr lvl="1"/>
            <a:endParaRPr lang="en-GB" sz="1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89606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1DF852DD-0681-3E35-47B4-9B85AF1E6A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ED407BF3-8AAA-7ECD-3BEF-63BE1E17D7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767725E7-F71D-659E-18D9-C700D020E1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2D9BD01C-847C-7F7A-A843-D9BC2F5B0B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E2E1BD1B-85B1-C57C-B779-32B62093E03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4C88657C-B094-8780-949F-65A939D2A27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B4264C7-8546-9C2C-3819-AAFE61635C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05668F1-37F6-CBD1-8DE2-DAB207529DF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8823DF0-FCAA-1810-CA13-CF4AB218B7D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64B37DE-A42B-D4B1-A754-049D099E61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F2BC478-A045-3146-50A3-DB1EDC5B0F0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27248D7-645B-B462-5A25-B0E57FCA50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A22F7E4-5F14-75AD-5CAE-DDC65C166D5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72F90C6-DEA2-6F98-1B9D-D9771CE1D35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DDB6E65-D19F-B9BF-2B34-E928E298EB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Speed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3A9DCCD-6167-1750-2293-A11FB730290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ABCs</a:t>
            </a: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A = 5, 10, 15, 20 25m shuttle run</a:t>
            </a: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30secs rest</a:t>
            </a: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B = 3 x 25m shuttle runs</a:t>
            </a: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30 secs rest</a:t>
            </a: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C = 3 x 50m runs</a:t>
            </a: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Repeat 3 or more times.</a:t>
            </a:r>
          </a:p>
          <a:p>
            <a:pPr marL="800100" lvl="2" indent="-342900"/>
            <a:endParaRPr lang="en-GB" sz="1400" dirty="0">
              <a:solidFill>
                <a:schemeClr val="tx2"/>
              </a:solidFill>
              <a:latin typeface="+mj-lt"/>
            </a:endParaRPr>
          </a:p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1257300" lvl="3" indent="-342900"/>
            <a:endParaRPr lang="en-GB" dirty="0">
              <a:solidFill>
                <a:schemeClr val="tx2"/>
              </a:solidFill>
            </a:endParaRPr>
          </a:p>
          <a:p>
            <a:pPr marL="800100" lvl="2" indent="-342900"/>
            <a:endParaRPr lang="en-GB" sz="1800" dirty="0">
              <a:solidFill>
                <a:schemeClr val="tx2"/>
              </a:solidFill>
            </a:endParaRPr>
          </a:p>
          <a:p>
            <a:pPr lvl="1"/>
            <a:endParaRPr lang="en-GB" sz="1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955793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F0D6A1D0-960F-BE25-1594-A66F62BCDC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EEE17BA7-BB67-FFBD-6763-1B450E5A0F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D6BBEA5D-336F-03E3-9A7F-97A2CED0AB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21DBBEF5-581F-2FE0-E292-B1C5937F36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1BB4D86C-B268-F931-BF38-16122584388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7DB2A8AB-E0F7-4851-CDF6-503B8F3D3A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49CB436B-3278-39B8-5F01-DC5B26F71B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845E99C-C983-28AD-2356-EAD21D5EB52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80149AD-819D-0147-59BD-355217A6B30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537EB33-B45E-59E9-5B58-DFA3F736419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D7CDD26-66DA-188A-F8EB-7C906BBE8C7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532451A-A43E-EB41-ACCF-61E48FDC400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AC4AB96-21B0-3764-44BF-784D4E34D4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1B0EF64-EB3D-66D6-BBE7-CE221FEC626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0D722804-C8E4-E734-BC25-64AABEEB8A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Agility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C80A1B8-A714-A872-3DA6-79172BD83E0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Hurdles – high stepping</a:t>
            </a: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Ladders - </a:t>
            </a: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Cones</a:t>
            </a:r>
          </a:p>
          <a:p>
            <a:pPr marL="800100" lvl="2" indent="-342900"/>
            <a:endParaRPr lang="en-GB" sz="1400" dirty="0">
              <a:solidFill>
                <a:schemeClr val="tx2"/>
              </a:solidFill>
              <a:latin typeface="+mj-lt"/>
            </a:endParaRPr>
          </a:p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1257300" lvl="3" indent="-342900"/>
            <a:endParaRPr lang="en-GB" dirty="0">
              <a:solidFill>
                <a:schemeClr val="tx2"/>
              </a:solidFill>
            </a:endParaRPr>
          </a:p>
          <a:p>
            <a:pPr marL="800100" lvl="2" indent="-342900"/>
            <a:endParaRPr lang="en-GB" sz="1800" dirty="0">
              <a:solidFill>
                <a:schemeClr val="tx2"/>
              </a:solidFill>
            </a:endParaRPr>
          </a:p>
          <a:p>
            <a:pPr lvl="1"/>
            <a:endParaRPr lang="en-GB" sz="1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049706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E11AC8D1-5ABF-E8AD-FA0E-C0B670DDB4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EC30D62C-3E02-9F54-A1DD-3F13D2535CB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86139DDD-3842-F3C2-3699-06AD986355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062B2C93-A470-595D-7FF3-98AC153B563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921237E9-955A-7022-0494-7690FB94074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925EB4B9-D59E-9FE0-988B-6E8EF1BB41F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6AF2667-EC06-4FEC-78D7-09BD7A0804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BB8B911-A789-458F-353F-B4F48F917BC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DB9782A-81B0-5669-669E-38AB788FEA0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B33CDE1-7A38-9DC0-BAE3-028F744FA6C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CC6B71B-FDDD-965F-4A0A-391B0EB5AC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87E8ED4-7A93-19FC-295A-EA924DF8808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53F0805-7BEB-3B9D-235A-A9C9324C656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174C835-332E-B969-8022-F022231677A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159F6BF0-0D3A-509F-C9AE-247620BB30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Agility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D1F1DDE-272C-BE60-61ED-C9CB3B3CDA1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Hurdles – high stepping</a:t>
            </a: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Ladders - </a:t>
            </a: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Cones</a:t>
            </a:r>
          </a:p>
          <a:p>
            <a:pPr marL="800100" lvl="2" indent="-342900"/>
            <a:endParaRPr lang="en-GB" sz="1400" dirty="0">
              <a:solidFill>
                <a:schemeClr val="tx2"/>
              </a:solidFill>
              <a:latin typeface="+mj-lt"/>
            </a:endParaRPr>
          </a:p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1257300" lvl="3" indent="-342900"/>
            <a:endParaRPr lang="en-GB" dirty="0">
              <a:solidFill>
                <a:schemeClr val="tx2"/>
              </a:solidFill>
            </a:endParaRPr>
          </a:p>
          <a:p>
            <a:pPr marL="800100" lvl="2" indent="-342900"/>
            <a:endParaRPr lang="en-GB" sz="1800" dirty="0">
              <a:solidFill>
                <a:schemeClr val="tx2"/>
              </a:solidFill>
            </a:endParaRPr>
          </a:p>
          <a:p>
            <a:pPr lvl="1"/>
            <a:endParaRPr lang="en-GB" sz="1800" dirty="0">
              <a:solidFill>
                <a:schemeClr val="tx2"/>
              </a:solidFill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E88CF88-780B-582C-52A2-D7F538150BD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4799" t="1129" r="2742" b="4698"/>
          <a:stretch/>
        </p:blipFill>
        <p:spPr>
          <a:xfrm>
            <a:off x="6193912" y="156613"/>
            <a:ext cx="5789111" cy="324427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C623840-6A42-5A2A-463D-DF6AE378A6F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4458" t="12230" r="16359" b="13663"/>
          <a:stretch/>
        </p:blipFill>
        <p:spPr>
          <a:xfrm>
            <a:off x="6127767" y="3400887"/>
            <a:ext cx="3388373" cy="33426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407666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140F507C-9317-0041-1CB7-DABF9EA033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A64B1258-B6C1-FEEB-4AAD-834811D213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FCBA68FA-8F1E-AAE1-093D-7C635393FB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B36CF184-706B-704C-DA7B-130F366ADF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9CF89BE4-38B3-8430-D629-37168171773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8C578AD4-408D-CF95-E77C-EA7172372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CA6D4695-6981-966D-86D0-47403EC659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02F4315-958E-DDA1-41C7-D3AFE20E4D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5D5A728-4F0F-11C2-B996-2C97A928BE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C3E7413-AD94-7DDE-19A1-513EFE2765E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A08623B-0C12-88D2-3A75-DACF6568E5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CAB0C8D-1069-6D80-D875-92A6FA168F8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406EB10-AA4E-184C-6601-12F0F77685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32ADC14-C33C-3B4D-5CF2-39302709FBF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FFABEA1A-DBA9-A3B2-53EB-546C7FE046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Agility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77C64358-4583-39BC-35E4-647345B3C43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95" t="13298" r="3203"/>
          <a:stretch/>
        </p:blipFill>
        <p:spPr>
          <a:xfrm>
            <a:off x="6285301" y="2189251"/>
            <a:ext cx="5834000" cy="33167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431921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AA705C6-6F86-CECF-21B3-DC6B941508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2F7F4B58-EB3C-0067-996E-6D9D3B327B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87CDE3BA-B559-D7DF-D891-126435F421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A3EAF23-BD3A-ADF7-81E2-27BC5E1081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71393573-225B-F3B2-9F08-0C970946E90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EB2B0E00-FC02-3520-8D7D-CC39D5E8629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90162CC-34B6-ECBD-2E71-5C6D140F7F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CBB96D2-7AEC-E2B5-42ED-F22B20DB6AA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071463C-0C39-42E0-4856-91BFCA67885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CFFD96F-2981-0E88-6979-42CEB09FBAD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A5906A3-4D66-A2E7-3FC5-A0F6381F3E9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D460552-BFB6-2FE1-84EB-A51218F2DE4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7C1B138-24FE-CFF0-ACC1-C6BDCFC70A4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BB1D500-F0BD-472F-4271-5992CEAB6D7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5FE79E9-6D21-4994-93B4-3F0C208FB2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Strength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79D14A6-B479-020A-D6E2-1E63BF884F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Calf Raises</a:t>
            </a: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Squats</a:t>
            </a: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Lunges</a:t>
            </a: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Hip Flexors</a:t>
            </a: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Dead Lift</a:t>
            </a: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Leg Curls</a:t>
            </a:r>
          </a:p>
          <a:p>
            <a:pPr marL="800100" lvl="2" indent="-342900"/>
            <a:endParaRPr lang="en-GB" sz="1400" dirty="0">
              <a:solidFill>
                <a:schemeClr val="tx2"/>
              </a:solidFill>
              <a:latin typeface="+mj-lt"/>
            </a:endParaRPr>
          </a:p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1257300" lvl="3" indent="-342900"/>
            <a:endParaRPr lang="en-GB" dirty="0">
              <a:solidFill>
                <a:schemeClr val="tx2"/>
              </a:solidFill>
            </a:endParaRPr>
          </a:p>
          <a:p>
            <a:pPr marL="800100" lvl="2" indent="-342900"/>
            <a:endParaRPr lang="en-GB" sz="1800" dirty="0">
              <a:solidFill>
                <a:schemeClr val="tx2"/>
              </a:solidFill>
            </a:endParaRPr>
          </a:p>
          <a:p>
            <a:pPr lvl="1"/>
            <a:endParaRPr lang="en-GB" sz="1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744161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B85E1D44-FD43-13C9-9040-CA8D91B1B7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1C553E30-69AC-AB38-ABBC-011AFF6F1A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C9D1BE98-653F-A852-2C4F-D9E21FD9D8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E064758-A247-5A52-E2EF-B215BD2B98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200BFC5D-9FBB-7751-D383-400F23524B6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F9E43DF4-4630-A85A-525E-941BE122F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86F394C7-EEC3-2CF1-AF73-B33D3F59A8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4DA3513-DD79-1C42-FE14-32A1082D50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C19402E-0C50-E20F-275C-6284486775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053429D-5BF7-19F6-FB44-D35B48D5A07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E1C3EA2-3C63-EB81-4420-111F17D534F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3D8ABBB-B6EB-4A2D-4A9D-5125FDE73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88679B0-3EA7-5392-7A7D-4D84052DC51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B6C5681-EBCD-F828-F832-8D6BFBF4544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BA12BFFD-D976-6FF0-CD4F-941756A4F8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Squats</a:t>
            </a:r>
          </a:p>
        </p:txBody>
      </p:sp>
      <p:pic>
        <p:nvPicPr>
          <p:cNvPr id="7" name="Content Placeholder 6">
            <a:extLst>
              <a:ext uri="{FF2B5EF4-FFF2-40B4-BE49-F238E27FC236}">
                <a16:creationId xmlns:a16="http://schemas.microsoft.com/office/drawing/2014/main" id="{5970B207-D5C6-E858-040F-979951E3A896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rcRect l="6761" r="1061" b="2604"/>
          <a:stretch/>
        </p:blipFill>
        <p:spPr>
          <a:xfrm>
            <a:off x="6536211" y="841248"/>
            <a:ext cx="4412163" cy="4238003"/>
          </a:xfrm>
        </p:spPr>
      </p:pic>
    </p:spTree>
    <p:extLst>
      <p:ext uri="{BB962C8B-B14F-4D97-AF65-F5344CB8AC3E}">
        <p14:creationId xmlns:p14="http://schemas.microsoft.com/office/powerpoint/2010/main" val="165654054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F53B3604-B14B-897B-3ADB-E620CE5944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97A34BE0-58DB-13F0-AC7F-0B46A5E7D9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18E5FA18-07B5-6746-CE68-1D1BC995DD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5A25CE5-5376-94C9-B0C0-724576122C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16C3A3BA-EDA6-F219-20C0-274B85E680D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370B3E44-FBEF-5FA7-C0C5-02190C53330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041A59F7-4F2D-2C23-9B54-243FF02EE3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42C2C3C-515D-5318-0035-B2EED00D1D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E4C804C-1FB7-8082-16D4-778AA0E6CB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28052EE-B12A-8170-38BE-62519ED709B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1DC2FEA-80DB-AC14-BA20-1B910B51FB6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A434920-85A4-596F-D9AB-D236E09D82D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8E5B46C-E35C-154E-AB10-E3647077319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83E484D-6E04-0C02-08B0-87578C68A66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4EA0CAD-1835-18B7-9FD4-545B16FF22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Single-leg Squats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1F2980F-CB27-3EF6-C0D6-B73422C8505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5007" t="2042" r="1635" b="3604"/>
          <a:stretch/>
        </p:blipFill>
        <p:spPr>
          <a:xfrm>
            <a:off x="6815881" y="187032"/>
            <a:ext cx="4633236" cy="302400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073D0EE2-8A73-0DB4-E6BE-34D23A75AE4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438" t="18731" r="10028" b="13434"/>
          <a:stretch/>
        </p:blipFill>
        <p:spPr>
          <a:xfrm>
            <a:off x="6815881" y="3322470"/>
            <a:ext cx="4633236" cy="34870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389464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2319551-9167-D5F2-A02A-BFCF937C94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7AE44F7B-DEF2-B53E-B437-9AB1DB8DD9D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E538868B-1086-A4F2-0B3A-3A888B6A5D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2EEDFEB-B95F-5789-A180-92A8D429B7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CB535779-CCD8-ACFE-FCAE-56599E788EA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F774DC77-29A4-8477-44C3-ED90E8834A1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721767AB-E2A6-83F6-593C-5B099A795F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9118B86-F2F5-FBB4-0C50-228D29E83FB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B38267D-9C51-E412-92F3-490F64676B8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9BB9E8E-5C5E-A085-86E5-E49FB9BEA04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FC1A0CE-17EE-F930-7C2D-00A2A00520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AD7EA05-74A2-10DC-EDCB-97B43D45ED7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294945E-8730-DE30-248A-6D3AF122FFB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AA47848-1205-3FFF-52D5-2164A9895D7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9C0A4A0-F0DB-80BA-9DBC-6AC2218E3F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Single-leg calf raises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43BCB72-EF5C-0767-416B-DC49F9AB347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610" t="2219" r="6150" b="1351"/>
          <a:stretch/>
        </p:blipFill>
        <p:spPr>
          <a:xfrm>
            <a:off x="6066204" y="1343767"/>
            <a:ext cx="6037145" cy="44542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901963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308590E6-BB97-0AB5-7786-8D6CC56EA0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0CAD0B5E-DD16-D915-4682-84C91DAF73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D9019C02-BFEC-E43D-D5F0-622AD54446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E02CF1FD-E8B2-5431-049F-752228F842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57F59BFD-CE6B-B63C-916C-ED57351D452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4200CBB2-5F96-7961-67C9-AF831569D70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0644C5E-C822-0D82-6890-727AC6BD75B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78F4BE9-BCDE-70EE-E122-F0358DD25EA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C068256-4AA8-2093-9547-B5DB4ED484A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EF285AA-CD46-06C4-DB40-A5E797B5961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31BF5C9-D4B6-439B-D9B9-72C234B2192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402C29D-4AB8-DEA7-20D4-0D1B1417193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54736B6-A3F4-4900-3440-DEF81043245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EACAB1F-2915-3CDF-A19B-15230AB49DD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F8DFE89E-26CA-1C5B-0F15-D7DF593C25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Scope	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6312BCE-ED38-21E0-33C8-D4AF967183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1257300" lvl="3" indent="-342900"/>
            <a:endParaRPr lang="en-GB" dirty="0">
              <a:solidFill>
                <a:schemeClr val="tx2"/>
              </a:solidFill>
            </a:endParaRPr>
          </a:p>
          <a:p>
            <a:pPr marL="457200" lvl="2" indent="0">
              <a:buNone/>
            </a:pPr>
            <a:r>
              <a:rPr lang="en-GB" sz="2800" dirty="0">
                <a:solidFill>
                  <a:schemeClr val="tx2"/>
                </a:solidFill>
              </a:rPr>
              <a:t>Mobility</a:t>
            </a:r>
          </a:p>
          <a:p>
            <a:pPr marL="457200" lvl="2" indent="0">
              <a:buNone/>
            </a:pPr>
            <a:r>
              <a:rPr lang="en-GB" sz="2800" dirty="0">
                <a:solidFill>
                  <a:schemeClr val="tx2"/>
                </a:solidFill>
              </a:rPr>
              <a:t>Warm Up</a:t>
            </a:r>
          </a:p>
          <a:p>
            <a:pPr marL="457200" lvl="2" indent="0">
              <a:buNone/>
            </a:pPr>
            <a:r>
              <a:rPr lang="en-GB" sz="2800" dirty="0">
                <a:solidFill>
                  <a:schemeClr val="tx2"/>
                </a:solidFill>
              </a:rPr>
              <a:t>Endurance</a:t>
            </a:r>
          </a:p>
          <a:p>
            <a:pPr marL="457200" lvl="2" indent="0">
              <a:buNone/>
            </a:pPr>
            <a:r>
              <a:rPr lang="en-GB" sz="2800" dirty="0">
                <a:solidFill>
                  <a:schemeClr val="tx2"/>
                </a:solidFill>
              </a:rPr>
              <a:t>Speed</a:t>
            </a:r>
          </a:p>
          <a:p>
            <a:pPr marL="457200" lvl="2" indent="0">
              <a:buNone/>
            </a:pPr>
            <a:r>
              <a:rPr lang="en-GB" sz="2800" dirty="0">
                <a:solidFill>
                  <a:schemeClr val="tx2"/>
                </a:solidFill>
              </a:rPr>
              <a:t>Strength</a:t>
            </a:r>
          </a:p>
          <a:p>
            <a:pPr marL="457200" lvl="2" indent="0">
              <a:buNone/>
            </a:pPr>
            <a:r>
              <a:rPr lang="en-GB" sz="2800" dirty="0">
                <a:solidFill>
                  <a:schemeClr val="tx2"/>
                </a:solidFill>
              </a:rPr>
              <a:t>Cool Down</a:t>
            </a:r>
          </a:p>
          <a:p>
            <a:pPr marL="800100" lvl="2" indent="-342900"/>
            <a:endParaRPr lang="en-GB" sz="1800" dirty="0">
              <a:solidFill>
                <a:schemeClr val="tx2"/>
              </a:solidFill>
            </a:endParaRPr>
          </a:p>
          <a:p>
            <a:pPr marL="800100" lvl="2" indent="-342900"/>
            <a:endParaRPr lang="en-GB" sz="1800" dirty="0">
              <a:solidFill>
                <a:schemeClr val="tx2"/>
              </a:solidFill>
            </a:endParaRPr>
          </a:p>
          <a:p>
            <a:pPr marL="800100" lvl="2" indent="-342900"/>
            <a:endParaRPr lang="en-GB" sz="1800" dirty="0">
              <a:solidFill>
                <a:schemeClr val="tx2"/>
              </a:solidFill>
            </a:endParaRPr>
          </a:p>
          <a:p>
            <a:pPr lvl="1"/>
            <a:endParaRPr lang="en-GB" sz="1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467316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6AF579FF-5BDA-D130-F526-399146A1CA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E0103649-A4B0-9379-107F-830943E27B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4164CF48-1627-0CA6-4D54-FC7B750FF5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51C366A-A214-FE93-ADCA-E6262F7F29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39C2E8A8-622E-7BC4-A11A-50A28EB0E4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D752E397-DBDD-7451-4D9B-FEFD2AC1569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43BDBDA-5AFA-6888-548F-C709C56C77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EB61B43-8FF5-6550-18B3-F3561F86C8C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7DD2947-C143-1F18-5593-17BEBB149C7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EA61CEE-A349-99E1-A7AF-D88DA4FCAD0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4F7AD83-32E3-BD2F-5018-B2746E1AF40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E903688-C42F-8C49-42CD-8649460AC10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FECEF9C-DE6C-D501-B762-56F6F41340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E02CF92-F996-8939-0DFD-C85836AE74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99CDAAB-4E94-E01D-A991-F3BFB1DF30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Lunges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00A9AAA-0C37-7BEA-7C18-47DA38F7376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379" t="12801" r="5856" b="9019"/>
          <a:stretch/>
        </p:blipFill>
        <p:spPr>
          <a:xfrm>
            <a:off x="6143141" y="1988375"/>
            <a:ext cx="5966901" cy="30381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792222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B0F9DEBA-0C16-5563-8E46-99F2B99A20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D569E562-9044-54B9-DE97-3960FCB509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C2B8C2B3-B8B4-5013-4DAA-3186D66995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14CA6085-6D13-BFC6-3535-8A765F26F6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216E2BCF-501E-251E-F957-248F7A43218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3DEA4459-FC49-83E3-0D54-FB0A1885E6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CDD5FCB-472E-BCF7-3CA3-9491567247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9E5B6C4-BE9B-9AEA-2EE3-2BE623F25D2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0A66FC6-C9A5-DD0C-B6C8-8123EE330ED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EB125C7-9852-52CC-CC6C-91E77439B90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564B5CC-9C72-EE23-0CD2-E9167020A9A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36042180-283E-9597-9524-44A8F44A8F5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5DD4AF7-FDA3-85EE-36D4-71E174D3568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079D495-2379-4B32-EE2F-21EAD449C41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FA0F9284-D217-C239-0837-C67F283A2D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Deadlift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9293A23-3BE4-ADD3-BA25-3F599CB653F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844" t="3354" r="4313" b="3079"/>
          <a:stretch/>
        </p:blipFill>
        <p:spPr>
          <a:xfrm>
            <a:off x="6076771" y="1778750"/>
            <a:ext cx="6111763" cy="36845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889391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E208356F-5E25-1E77-EEA4-920E2E30AA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E44C4580-B87A-9F33-956F-651CF0F2C0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BFB75A6C-F1C1-C794-D01A-10184A8D0E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A92FF69-4CAC-8A76-3A26-E442623FFE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ADCF624D-2EBF-B5D3-5426-717B0FAE6D8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6D368406-B255-E08B-D1E7-577A6A673D6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ADFB59FA-55A8-E3D4-CE65-880BE61091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ABFF359-BAED-6B00-0DDC-939808C244D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05D75CE-76D8-A86C-B9DD-F0939F84938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A620976-D216-F464-1638-C55953B1C68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205A0E4-D9C4-1C9A-6FF4-108E0629973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B6A6EF88-6225-CD26-9289-9B5D943CCD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1943661-1C7C-F5F5-A235-F9F6EF33CB5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1201114-7940-E6A2-88E9-F6A3D1FF7B1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8143479D-75FD-A0AD-FBAD-2BEBAB5C66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Hip Flexors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4EA0EF3-C8F5-1EEE-51B8-5E6CCA8E92E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256" t="9389" r="1941" b="3863"/>
          <a:stretch/>
        </p:blipFill>
        <p:spPr>
          <a:xfrm>
            <a:off x="6088666" y="1552348"/>
            <a:ext cx="6064976" cy="37808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337717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2BCFF482-845D-AD49-3454-E26B31B7F4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8F9F1291-127E-4010-0F9A-4CBAE7E796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28044195-0A0D-BEAC-ED02-C3CA6D5209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BB89A78B-C399-FC23-0B7A-7D7BE132A0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A8149F0C-A5B1-1694-36B3-D036D54DE3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782ECBB1-2028-342E-E68A-D8139266FAB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90A7126F-1057-2181-E67A-B2291BDE7F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31C7EFC-AF42-3860-1EA7-F9E7C24EB6F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AEC94CA-A146-B7DA-850A-4E92B88F32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687BA67-41BC-4C65-4A77-DD724A3CC81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775375A-4116-51D6-1E26-49E74CBC743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C0E4F1F-4E4B-26A6-43B7-4CCBF393966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BD900DF-7D50-7AD7-08F8-1C8F772A4A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F5EF473-1397-7DB7-E86D-DB4DDDAD9C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BAE2457A-F6E1-7D89-7188-52647824263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Cool Down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3BA91E9-9D08-CE5E-8F94-4075A2D8E64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Stretches of all muscle groups.</a:t>
            </a: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Hold for longer time</a:t>
            </a: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Manage breathing</a:t>
            </a: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Ensure plenty of fluids taken</a:t>
            </a:r>
          </a:p>
          <a:p>
            <a:pPr marL="800100" lvl="2" indent="-342900"/>
            <a:endParaRPr lang="en-GB" sz="1400" dirty="0">
              <a:solidFill>
                <a:schemeClr val="tx2"/>
              </a:solidFill>
              <a:latin typeface="+mj-lt"/>
            </a:endParaRPr>
          </a:p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1257300" lvl="3" indent="-342900"/>
            <a:endParaRPr lang="en-GB" dirty="0">
              <a:solidFill>
                <a:schemeClr val="tx2"/>
              </a:solidFill>
            </a:endParaRPr>
          </a:p>
          <a:p>
            <a:pPr marL="800100" lvl="2" indent="-342900"/>
            <a:endParaRPr lang="en-GB" sz="1800" dirty="0">
              <a:solidFill>
                <a:schemeClr val="tx2"/>
              </a:solidFill>
            </a:endParaRPr>
          </a:p>
          <a:p>
            <a:pPr lvl="1"/>
            <a:endParaRPr lang="en-GB" sz="1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171416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5C32547-38C8-6F3C-F10B-FCE4E75D68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16EA02FC-E9C4-1544-509D-4A977CBAEC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0F477F9E-EDD0-2F0A-F58E-C2CC0B3A36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EA81A67D-9892-B3E8-F511-4406A82067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B745FB14-DCE6-B025-E103-4EACE0DD2D5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A6F4D3B7-C49C-806C-2F38-B6CBD28E092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DB2ABBD3-7397-82DD-FD48-C03B7EDE62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F02289F-B9FD-8B85-E1CC-D95008A2007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B091C05-BDAE-0845-B679-0289264CE63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EE45091-02E1-BDB2-2BA1-D8AD88317E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7FBEC71-5BBE-6273-CFEA-A6307325652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37BF2F39-DE27-6D60-B8A0-75F46002011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F617BB8-48AA-EAD8-1FC3-D5A2FE5F600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262DBD0-36A4-8872-7B4B-F0FD2BA47AF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BC5C7431-8B38-D057-30DB-199F889E57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>
                <a:solidFill>
                  <a:schemeClr val="bg1"/>
                </a:solidFill>
              </a:rPr>
              <a:t>QUESTIONS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971F273-17EE-F613-5D49-C379209A82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pPr marL="342900" lvl="1" indent="-342900"/>
            <a:endParaRPr lang="en-GB" sz="1800">
              <a:solidFill>
                <a:schemeClr val="tx2"/>
              </a:solidFill>
            </a:endParaRPr>
          </a:p>
          <a:p>
            <a:pPr marL="342900" lvl="1" indent="-342900"/>
            <a:endParaRPr lang="en-GB" sz="1800">
              <a:solidFill>
                <a:schemeClr val="tx2"/>
              </a:solidFill>
            </a:endParaRPr>
          </a:p>
          <a:p>
            <a:pPr marL="1257300" lvl="3" indent="-342900"/>
            <a:endParaRPr lang="en-GB">
              <a:solidFill>
                <a:schemeClr val="tx2"/>
              </a:solidFill>
            </a:endParaRPr>
          </a:p>
          <a:p>
            <a:pPr marL="457200" lvl="2" indent="0">
              <a:buNone/>
            </a:pPr>
            <a:endParaRPr lang="en-GB" sz="1800">
              <a:solidFill>
                <a:schemeClr val="tx2"/>
              </a:solidFill>
            </a:endParaRPr>
          </a:p>
          <a:p>
            <a:pPr marL="800100" lvl="2" indent="-342900"/>
            <a:endParaRPr lang="en-GB" sz="1800">
              <a:solidFill>
                <a:schemeClr val="tx2"/>
              </a:solidFill>
            </a:endParaRPr>
          </a:p>
          <a:p>
            <a:pPr marL="800100" lvl="2" indent="-342900"/>
            <a:endParaRPr lang="en-GB" sz="1800">
              <a:solidFill>
                <a:schemeClr val="tx2"/>
              </a:solidFill>
            </a:endParaRPr>
          </a:p>
          <a:p>
            <a:pPr marL="800100" lvl="2" indent="-342900"/>
            <a:endParaRPr lang="en-GB" sz="1800">
              <a:solidFill>
                <a:schemeClr val="tx2"/>
              </a:solidFill>
            </a:endParaRPr>
          </a:p>
          <a:p>
            <a:pPr lvl="1"/>
            <a:endParaRPr lang="en-GB" sz="180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603685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F5CC0146-E267-7D6B-CC7C-3D6A1FCC7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92A989D5-35B4-6950-3303-CE5A52C867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CBF47888-2B60-CBB7-1AD6-16072D0778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B9A327D5-3794-ACE0-58A8-5B36F4EA9E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92F74230-48CC-007C-A226-0EA09144D6B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E632BEBB-DF38-3FF3-8D85-1B2B55FA643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B2DBF9E-7B10-F1A5-155F-00F07B88CA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C61E92B-2B1D-AC09-A5B3-D1AE183179C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64BEE8B-C010-7B2F-F99B-F1AE5176F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EFFC8E0-A69F-33AE-223D-B3C4BD39B50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6DB2203-054C-FABC-E338-AC9FD0CA37A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E2C5A2D-B4B1-BBC5-2346-C586BF8666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02FB722-738A-00E5-E319-3FA020DF22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834DD5F-CD16-32A9-E1E6-A9E49C766A3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90A4BB-4A1C-1AD0-8D6C-C1B56B3C37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Mobility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F3D83B4-7401-5E6F-D28E-B85934BDD74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1257300" lvl="3" indent="-342900"/>
            <a:endParaRPr lang="en-GB" dirty="0">
              <a:solidFill>
                <a:schemeClr val="tx2"/>
              </a:solidFill>
            </a:endParaRPr>
          </a:p>
          <a:p>
            <a:pPr marL="457200" lvl="2" indent="0">
              <a:buNone/>
            </a:pPr>
            <a:r>
              <a:rPr lang="en-GB" sz="2400" b="0" i="0" dirty="0">
                <a:solidFill>
                  <a:srgbClr val="111111"/>
                </a:solidFill>
                <a:effectLst/>
                <a:latin typeface="Roboto" panose="02000000000000000000" pitchFamily="2" charset="0"/>
              </a:rPr>
              <a:t>Practicing mobility exercises routinely </a:t>
            </a:r>
            <a:r>
              <a:rPr lang="en-GB" sz="2400" b="1" i="0" dirty="0">
                <a:solidFill>
                  <a:srgbClr val="111111"/>
                </a:solidFill>
                <a:effectLst/>
                <a:latin typeface="Roboto" panose="02000000000000000000" pitchFamily="2" charset="0"/>
              </a:rPr>
              <a:t>helps you maintain good posture and balance, prevents muscle and joint pain, and reduces your risk of injury</a:t>
            </a:r>
            <a:r>
              <a:rPr lang="en-GB" sz="2400" b="0" i="0" dirty="0">
                <a:solidFill>
                  <a:srgbClr val="111111"/>
                </a:solidFill>
                <a:effectLst/>
                <a:latin typeface="Roboto" panose="02000000000000000000" pitchFamily="2" charset="0"/>
              </a:rPr>
              <a:t>. Many mobility exercises also improve mood, cognition, blood sugar control, sleep, heart health, and self-esteem.</a:t>
            </a:r>
            <a:endParaRPr lang="en-GB" sz="1800" dirty="0">
              <a:solidFill>
                <a:schemeClr val="tx2"/>
              </a:solidFill>
            </a:endParaRPr>
          </a:p>
          <a:p>
            <a:pPr marL="800100" lvl="2" indent="-342900"/>
            <a:endParaRPr lang="en-GB" sz="1800" dirty="0">
              <a:solidFill>
                <a:schemeClr val="tx2"/>
              </a:solidFill>
            </a:endParaRPr>
          </a:p>
          <a:p>
            <a:pPr marL="800100" lvl="2" indent="-342900"/>
            <a:endParaRPr lang="en-GB" sz="1800" dirty="0">
              <a:solidFill>
                <a:schemeClr val="tx2"/>
              </a:solidFill>
            </a:endParaRPr>
          </a:p>
          <a:p>
            <a:pPr lvl="1"/>
            <a:endParaRPr lang="en-GB" sz="1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420040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64BFB780-07EA-E0F8-A6F8-E2BB2F2223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7E52F816-4114-6058-D634-AF496A020C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1719588B-4815-8672-0BDA-63F6EDF4F7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05E4EFC-F0AB-0660-8BEE-616938EA61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668C789F-9CF0-400D-87C6-E171FF20236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C67C44D6-C7F8-66BA-B58B-E63C85E5370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92DC8005-8625-41E0-421E-226207C04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B583D50-FBFB-F463-AC1F-63A66098578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A6968E2-A79F-BF2B-68A1-E1DE92A5642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A3C9374-312D-09BD-3E67-9279C123B85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63B5817-4E5E-E759-97BB-EFB55115313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A713934-C3A0-9A9C-A798-5183326E28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2430647-04B3-D2F8-409A-F26BBCDFA3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16E7762-9B7F-5899-8234-7283FDDAE95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637E6AF-4353-81A6-5D33-962CCC85A0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Mobility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537934A-875E-217E-E12B-14B3712E2EB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946" r="10222" b="5721"/>
          <a:stretch/>
        </p:blipFill>
        <p:spPr>
          <a:xfrm>
            <a:off x="6945823" y="0"/>
            <a:ext cx="4335333" cy="68145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590177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0C2A5CDB-8E23-5B25-134F-524E50B538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B6F6BF43-1FE4-BB64-0D42-191E2C3168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89BA59AA-E658-4F27-31B0-5697D1A338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4E378B72-65A8-F9B6-D25A-6FCE97B425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8B48E869-6F71-9D5B-F52C-12C76952613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AE841D50-62FE-EF8A-C8F6-EAA100BB14A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927670A0-7EE9-D2EF-B854-0D49E87105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B809355-21F3-3899-5D43-40FD0F3AFE7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6988711-E12F-153A-15BF-E8A4AFD25E6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E26BC6F-9880-5984-AF31-89489618CAA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7790A03-ABBF-E858-E69A-75597712003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A250E06-EA62-49AD-7E30-ED83A3C319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72A0543-AD2A-6C97-5EDD-516F9DD510A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A3B3ABAD-5DC7-CF28-68F1-C31CE77EF44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095761B-F4F8-B01B-A715-445A2F8F62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Warm Up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275EEA1-9AEE-2B2F-462D-179AE81C2184}"/>
              </a:ext>
            </a:extLst>
          </p:cNvPr>
          <p:cNvSpPr txBox="1"/>
          <p:nvPr/>
        </p:nvSpPr>
        <p:spPr>
          <a:xfrm>
            <a:off x="6411433" y="744279"/>
            <a:ext cx="3242093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High Knee Raise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Heel flicks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Side Stepping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Cross Overs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Dynamic Muscle Group Stretches</a:t>
            </a:r>
          </a:p>
          <a:p>
            <a:pPr lvl="1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5227699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A27FE92-A6B8-56C1-C092-2F10DA81DB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61D163CE-D6DD-AF9F-C53D-A7F64CBE26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F4CA1F22-E784-98EB-ED5F-151F60E3A6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CC95A9EF-5230-D656-05C5-28D4B6EBD5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6657230C-5BA2-BDD4-AB8A-9D94D6707AB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4A85794A-89BC-9F5C-3D48-6EBE661E358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655CE61-FF46-C9A8-B93D-C6C11DCA4E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FA8F8F4-FB1C-9EEC-7F87-F6BCB67781A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729BFDD-3A97-BB74-CEED-CA0CD7EAB4E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79F0181-0F36-FACB-555F-2C82BA01BB6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1050E0E-CDBF-0CCC-7EB0-9D7CCFFBCD8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B12069D-2101-1206-F578-56ACF14C667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EFB55A7-064F-B325-CEF6-10A5310CA68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18D6D97-39BD-5F2C-1166-B43229CCBF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3E91492-8B4F-4C7B-9EC2-03F6B742F4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Dynamic Stretching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DE292A-0F16-4165-DAEB-A07FA513FB8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pPr marL="742950" lvl="2" indent="-285750"/>
            <a:r>
              <a:rPr lang="en-GB" sz="1800" dirty="0">
                <a:solidFill>
                  <a:schemeClr val="tx2"/>
                </a:solidFill>
              </a:rPr>
              <a:t>Calf stretches - Runners set </a:t>
            </a:r>
            <a:r>
              <a:rPr lang="en-GB" sz="1800" dirty="0" err="1">
                <a:solidFill>
                  <a:schemeClr val="tx2"/>
                </a:solidFill>
              </a:rPr>
              <a:t>positon</a:t>
            </a:r>
            <a:endParaRPr lang="en-GB" sz="1800" dirty="0">
              <a:solidFill>
                <a:schemeClr val="tx2"/>
              </a:solidFill>
            </a:endParaRPr>
          </a:p>
          <a:p>
            <a:pPr marL="742950" lvl="2" indent="-285750"/>
            <a:r>
              <a:rPr lang="en-GB" sz="1800" dirty="0">
                <a:solidFill>
                  <a:schemeClr val="tx2"/>
                </a:solidFill>
              </a:rPr>
              <a:t>Hamstring</a:t>
            </a:r>
          </a:p>
          <a:p>
            <a:pPr marL="1200150" lvl="3" indent="-285750"/>
            <a:r>
              <a:rPr lang="en-GB" dirty="0">
                <a:solidFill>
                  <a:schemeClr val="tx2"/>
                </a:solidFill>
              </a:rPr>
              <a:t>High Kick / kick door down</a:t>
            </a:r>
          </a:p>
          <a:p>
            <a:pPr marL="1200150" lvl="3" indent="-285750"/>
            <a:r>
              <a:rPr lang="en-GB" sz="1800" dirty="0">
                <a:solidFill>
                  <a:schemeClr val="tx2"/>
                </a:solidFill>
              </a:rPr>
              <a:t>Shoo Chickens</a:t>
            </a:r>
          </a:p>
          <a:p>
            <a:pPr marL="742950" lvl="2" indent="-285750"/>
            <a:r>
              <a:rPr lang="en-GB" sz="1800" dirty="0">
                <a:solidFill>
                  <a:schemeClr val="tx2"/>
                </a:solidFill>
              </a:rPr>
              <a:t>Groins – step over and back over gate</a:t>
            </a:r>
          </a:p>
          <a:p>
            <a:pPr marL="742950" lvl="2" indent="-285750"/>
            <a:r>
              <a:rPr lang="en-GB" sz="1800" dirty="0">
                <a:solidFill>
                  <a:schemeClr val="tx2"/>
                </a:solidFill>
              </a:rPr>
              <a:t>Quads - Walking Lunges</a:t>
            </a:r>
          </a:p>
          <a:p>
            <a:pPr marL="457200" lvl="2" indent="0">
              <a:buNone/>
            </a:pPr>
            <a:endParaRPr lang="en-GB" sz="1800" dirty="0">
              <a:solidFill>
                <a:schemeClr val="tx2"/>
              </a:solidFill>
            </a:endParaRPr>
          </a:p>
          <a:p>
            <a:pPr marL="800100" lvl="2" indent="-342900"/>
            <a:endParaRPr lang="en-GB" sz="1800" dirty="0">
              <a:solidFill>
                <a:schemeClr val="tx2"/>
              </a:solidFill>
            </a:endParaRPr>
          </a:p>
          <a:p>
            <a:pPr lvl="1"/>
            <a:endParaRPr lang="en-GB" sz="1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654690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AC064F1-44BF-1C6C-6CD4-041B030703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96EFBF99-4465-8E88-AA95-68BA8BB30D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2E477AA5-90CC-5840-D1FF-663D2AAE97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6027AD4-9548-7AD2-3446-EA66BCFDD8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E9D05278-5867-AEB8-2276-88577B4A7BC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21A66C29-1C44-1F14-9075-664F4FB116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F56CAFB-3703-6C92-BC66-BD3403ABC0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2EAAE05-1374-69AB-6291-16BBD52B509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F6FE51C-FCAD-9400-7C23-33B7E701B63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3D0FC9B-4F41-AA71-CB97-FD908CCFA6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D695C6F-3569-A3CA-4CDA-2DC7F5CDA5A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52E943B-D981-300B-B623-B0A2BE9090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91ADDA-E9A6-ED22-3195-EA9D89ABA32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390DD4-162D-FD61-B7A7-21ABB6DF6A2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1D7E18E7-2409-EB12-76BB-E0FD89FED0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Endurance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77C35A7-21D8-7744-B0DD-AFB3728B429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Base Running – slower pace for longer time 35 – 60 mins conversation pace.</a:t>
            </a:r>
          </a:p>
          <a:p>
            <a:pPr algn="l">
              <a:spcAft>
                <a:spcPts val="1215"/>
              </a:spcAft>
              <a:buNone/>
            </a:pPr>
            <a:r>
              <a:rPr lang="en-GB" sz="1400" b="1" i="0" dirty="0">
                <a:solidFill>
                  <a:srgbClr val="222222"/>
                </a:solidFill>
                <a:effectLst/>
                <a:latin typeface="+mj-lt"/>
              </a:rPr>
              <a:t>There are five primary goals of base training:</a:t>
            </a:r>
          </a:p>
          <a:p>
            <a:pPr algn="l">
              <a:buFont typeface="+mj-lt"/>
              <a:buAutoNum type="arabicPeriod"/>
            </a:pPr>
            <a:r>
              <a:rPr lang="en-GB" sz="1400" b="0" i="0" dirty="0">
                <a:solidFill>
                  <a:srgbClr val="000000"/>
                </a:solidFill>
                <a:effectLst/>
                <a:latin typeface="+mj-lt"/>
              </a:rPr>
              <a:t>Build aerobic efficiency,</a:t>
            </a:r>
          </a:p>
          <a:p>
            <a:pPr algn="l">
              <a:buFont typeface="+mj-lt"/>
              <a:buAutoNum type="arabicPeriod"/>
            </a:pPr>
            <a:r>
              <a:rPr lang="en-GB" sz="1400" b="0" i="0" dirty="0">
                <a:solidFill>
                  <a:srgbClr val="000000"/>
                </a:solidFill>
                <a:effectLst/>
                <a:latin typeface="+mj-lt"/>
              </a:rPr>
              <a:t>Improve musculoskeletal durability,</a:t>
            </a:r>
          </a:p>
          <a:p>
            <a:pPr algn="l">
              <a:buFont typeface="+mj-lt"/>
              <a:buAutoNum type="arabicPeriod"/>
            </a:pPr>
            <a:r>
              <a:rPr lang="en-GB" sz="1400" b="0" i="0" dirty="0">
                <a:solidFill>
                  <a:srgbClr val="000000"/>
                </a:solidFill>
                <a:effectLst/>
                <a:latin typeface="+mj-lt"/>
              </a:rPr>
              <a:t>Improve your ability to burn fat and spare your carbohydrate (glycogen) stores</a:t>
            </a:r>
          </a:p>
          <a:p>
            <a:pPr algn="l">
              <a:buFont typeface="+mj-lt"/>
              <a:buAutoNum type="arabicPeriod"/>
            </a:pPr>
            <a:r>
              <a:rPr lang="en-GB" sz="1400" b="0" i="0" dirty="0">
                <a:solidFill>
                  <a:srgbClr val="000000"/>
                </a:solidFill>
                <a:effectLst/>
                <a:latin typeface="+mj-lt"/>
              </a:rPr>
              <a:t>Improve the endurance of your fast twitch muscle fibres and</a:t>
            </a:r>
          </a:p>
          <a:p>
            <a:pPr algn="l">
              <a:buFont typeface="+mj-lt"/>
              <a:buAutoNum type="arabicPeriod"/>
            </a:pPr>
            <a:r>
              <a:rPr lang="en-GB" sz="1400" b="0" i="0" dirty="0">
                <a:solidFill>
                  <a:srgbClr val="000000"/>
                </a:solidFill>
                <a:effectLst/>
                <a:latin typeface="+mj-lt"/>
              </a:rPr>
              <a:t>Create a tireless state mentally.</a:t>
            </a:r>
          </a:p>
          <a:p>
            <a:pPr marL="342900" lvl="1" indent="-342900"/>
            <a:endParaRPr lang="en-GB" sz="1800" dirty="0">
              <a:solidFill>
                <a:schemeClr val="tx2"/>
              </a:solidFill>
              <a:latin typeface="+mj-lt"/>
            </a:endParaRPr>
          </a:p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1257300" lvl="3" indent="-342900"/>
            <a:endParaRPr lang="en-GB" dirty="0">
              <a:solidFill>
                <a:schemeClr val="tx2"/>
              </a:solidFill>
            </a:endParaRPr>
          </a:p>
          <a:p>
            <a:pPr marL="800100" lvl="2" indent="-342900"/>
            <a:endParaRPr lang="en-GB" sz="1800" dirty="0">
              <a:solidFill>
                <a:schemeClr val="tx2"/>
              </a:solidFill>
            </a:endParaRPr>
          </a:p>
          <a:p>
            <a:pPr lvl="1"/>
            <a:endParaRPr lang="en-GB" sz="1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158438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8609A4B0-05BF-478D-45C9-D2FE068DD6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9D01CC21-1669-8F90-88B3-7A6C8342EA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0323BFB4-2907-37D9-6144-A8DD252BD3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76FB634-9912-0FB7-FF95-5EE5E6EE13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3F4F5BB9-A77D-8F22-FA25-E361B61AC22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B918632A-A4D9-D0A8-83AB-FFD2003ED6A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05F0FCD8-8343-2009-6B84-8F889D32F5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265D25E-F730-1BF1-6B06-DB831F3594B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00169BB-8666-1AEF-C45F-BD2B2ED60BC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BA2CF6E-B2ED-0F49-7B33-5BB025FCA0B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5748C92-8152-A7F4-8C1F-AF22BFE9EFD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3FFDF211-58B3-CD3D-2E26-F2E7EAF33A9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1F4D868-1B47-FA62-32F7-296FE548C03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73CF05D-20E6-72CF-8838-2E606C5D08C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FB608F7F-C498-45A6-BE8A-A126228A23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Interval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D9BC3-281C-98B4-76F4-A293A38AB9D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342900" lvl="1" indent="-342900"/>
            <a:r>
              <a:rPr lang="en-GB" sz="1800" b="1" i="0" dirty="0">
                <a:solidFill>
                  <a:srgbClr val="202122"/>
                </a:solidFill>
                <a:effectLst/>
                <a:latin typeface="+mj-lt"/>
              </a:rPr>
              <a:t>Interval training</a:t>
            </a:r>
            <a:r>
              <a:rPr lang="en-GB" sz="1800" b="0" i="0" dirty="0">
                <a:solidFill>
                  <a:srgbClr val="202122"/>
                </a:solidFill>
                <a:effectLst/>
                <a:latin typeface="+mj-lt"/>
              </a:rPr>
              <a:t> is a type of training exercise that involves a series of high-intensity workouts interspersed with rest or break periods. The high-intensity periods are typically at or close to anaerobic exercise, while the recovery periods involve activity of lower intensity.</a:t>
            </a:r>
          </a:p>
          <a:p>
            <a:pPr marL="342900" lvl="1" indent="-342900"/>
            <a:r>
              <a:rPr lang="en-GB" sz="1800" b="0" i="0" dirty="0">
                <a:solidFill>
                  <a:srgbClr val="000000"/>
                </a:solidFill>
                <a:effectLst/>
                <a:latin typeface="+mj-lt"/>
              </a:rPr>
              <a:t>500m with 1 minute rest x 10</a:t>
            </a:r>
          </a:p>
          <a:p>
            <a:pPr marL="0" lvl="1" indent="0">
              <a:buNone/>
            </a:pPr>
            <a:endParaRPr lang="en-GB" sz="1800" dirty="0">
              <a:solidFill>
                <a:schemeClr val="tx2"/>
              </a:solidFill>
              <a:latin typeface="+mj-lt"/>
            </a:endParaRPr>
          </a:p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1257300" lvl="3" indent="-342900"/>
            <a:endParaRPr lang="en-GB" dirty="0">
              <a:solidFill>
                <a:schemeClr val="tx2"/>
              </a:solidFill>
            </a:endParaRPr>
          </a:p>
          <a:p>
            <a:pPr marL="800100" lvl="2" indent="-342900"/>
            <a:endParaRPr lang="en-GB" sz="1800" dirty="0">
              <a:solidFill>
                <a:schemeClr val="tx2"/>
              </a:solidFill>
            </a:endParaRPr>
          </a:p>
          <a:p>
            <a:pPr lvl="1"/>
            <a:endParaRPr lang="en-GB" sz="1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018673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6F64DF36-D89E-1FD6-3B80-04F90817A6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Color Cover">
            <a:extLst>
              <a:ext uri="{FF2B5EF4-FFF2-40B4-BE49-F238E27FC236}">
                <a16:creationId xmlns:a16="http://schemas.microsoft.com/office/drawing/2014/main" id="{C5E1211A-5EBA-427B-6071-AEA4E26160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olor Cover">
            <a:extLst>
              <a:ext uri="{FF2B5EF4-FFF2-40B4-BE49-F238E27FC236}">
                <a16:creationId xmlns:a16="http://schemas.microsoft.com/office/drawing/2014/main" id="{8CA97374-B3B1-8ED3-AD82-FC7F88E783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346D739-391D-299D-8974-717E4EA347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30" name="Color">
              <a:extLst>
                <a:ext uri="{FF2B5EF4-FFF2-40B4-BE49-F238E27FC236}">
                  <a16:creationId xmlns:a16="http://schemas.microsoft.com/office/drawing/2014/main" id="{F88793B5-772A-E3F2-AF88-3FE9D895E48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738255B3-8173-E289-E6FF-33D6EBF35D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F33E2049-478A-BED3-E16C-44B0C226BD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26AB40C-2F3B-2542-3CE4-8D2C51D1A2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0FD446D-5394-240C-1513-C49F2E2388D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DA62072-E85E-EDE7-144B-F31E87AE8A1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1BC6965-AFD4-26A0-B846-3F4C6CA48A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3A1B29B4-9EC7-4C26-14AF-402E8C666F2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3048C53-C8CE-3E4E-55A4-488B5F49E60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8EA8A47-DB1A-FEE3-0213-F2BA065AD7B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13BA39E6-BFC0-7451-BAD1-A6A0C9F9C9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 dirty="0">
                <a:solidFill>
                  <a:schemeClr val="bg1"/>
                </a:solidFill>
              </a:rPr>
              <a:t>Threshold / Tempo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DA9C2BA-6F6B-BBA1-F0FA-E90BB24DEE3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342900" lvl="1" indent="-342900"/>
            <a:r>
              <a:rPr lang="en-GB" sz="1800" dirty="0">
                <a:solidFill>
                  <a:schemeClr val="tx2"/>
                </a:solidFill>
              </a:rPr>
              <a:t>Threshold Running – </a:t>
            </a:r>
            <a:r>
              <a:rPr lang="en-GB" sz="1400" b="0" i="0" dirty="0">
                <a:effectLst/>
                <a:latin typeface="Roboto" panose="02000000000000000000" pitchFamily="2" charset="0"/>
              </a:rPr>
              <a:t>involves running at or slightly below your lactate threshold. </a:t>
            </a:r>
          </a:p>
          <a:p>
            <a:pPr marL="342900" lvl="1" indent="-342900"/>
            <a:r>
              <a:rPr lang="en-GB" sz="1400" dirty="0">
                <a:solidFill>
                  <a:schemeClr val="tx2"/>
                </a:solidFill>
                <a:latin typeface="Roboto" panose="02000000000000000000" pitchFamily="2" charset="0"/>
              </a:rPr>
              <a:t>Warm up slow pace for 1km</a:t>
            </a:r>
          </a:p>
          <a:p>
            <a:pPr marL="342900" lvl="1" indent="-342900"/>
            <a:r>
              <a:rPr lang="en-GB" sz="1400" dirty="0">
                <a:solidFill>
                  <a:schemeClr val="tx2"/>
                </a:solidFill>
                <a:latin typeface="Roboto" panose="02000000000000000000" pitchFamily="2" charset="0"/>
              </a:rPr>
              <a:t>Fast pace 85%-90% for 5km</a:t>
            </a:r>
          </a:p>
          <a:p>
            <a:pPr marL="342900" lvl="1" indent="-342900"/>
            <a:r>
              <a:rPr lang="en-GB" sz="1400" dirty="0">
                <a:solidFill>
                  <a:schemeClr val="tx2"/>
                </a:solidFill>
                <a:latin typeface="Roboto" panose="02000000000000000000" pitchFamily="2" charset="0"/>
              </a:rPr>
              <a:t>Warm down slow pace for 1km</a:t>
            </a:r>
            <a:endParaRPr lang="en-GB" sz="1800" dirty="0">
              <a:solidFill>
                <a:schemeClr val="tx2"/>
              </a:solidFill>
              <a:latin typeface="+mj-lt"/>
            </a:endParaRPr>
          </a:p>
          <a:p>
            <a:pPr marL="342900" lvl="1" indent="-342900"/>
            <a:endParaRPr lang="en-GB" sz="1800" dirty="0">
              <a:solidFill>
                <a:schemeClr val="tx2"/>
              </a:solidFill>
            </a:endParaRPr>
          </a:p>
          <a:p>
            <a:pPr marL="1257300" lvl="3" indent="-342900"/>
            <a:endParaRPr lang="en-GB" dirty="0">
              <a:solidFill>
                <a:schemeClr val="tx2"/>
              </a:solidFill>
            </a:endParaRPr>
          </a:p>
          <a:p>
            <a:pPr marL="800100" lvl="2" indent="-342900"/>
            <a:endParaRPr lang="en-GB" sz="1800" dirty="0">
              <a:solidFill>
                <a:schemeClr val="tx2"/>
              </a:solidFill>
            </a:endParaRPr>
          </a:p>
          <a:p>
            <a:pPr lvl="1"/>
            <a:endParaRPr lang="en-GB" sz="1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957246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2058</TotalTime>
  <Words>384</Words>
  <Application>Microsoft Office PowerPoint</Application>
  <PresentationFormat>Widescreen</PresentationFormat>
  <Paragraphs>152</Paragraphs>
  <Slides>24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24</vt:i4>
      </vt:variant>
    </vt:vector>
  </HeadingPairs>
  <TitlesOfParts>
    <vt:vector size="29" baseType="lpstr">
      <vt:lpstr>Aptos</vt:lpstr>
      <vt:lpstr>Aptos Display</vt:lpstr>
      <vt:lpstr>Arial</vt:lpstr>
      <vt:lpstr>Roboto</vt:lpstr>
      <vt:lpstr>Office Theme</vt:lpstr>
      <vt:lpstr>SRRS Training </vt:lpstr>
      <vt:lpstr>Scope </vt:lpstr>
      <vt:lpstr>Mobility</vt:lpstr>
      <vt:lpstr>Mobility</vt:lpstr>
      <vt:lpstr>Warm Up</vt:lpstr>
      <vt:lpstr>Dynamic Stretching</vt:lpstr>
      <vt:lpstr>Endurance</vt:lpstr>
      <vt:lpstr>Interval</vt:lpstr>
      <vt:lpstr>Threshold / Tempo</vt:lpstr>
      <vt:lpstr>Threshold / Tempo</vt:lpstr>
      <vt:lpstr>Speed</vt:lpstr>
      <vt:lpstr>Speed</vt:lpstr>
      <vt:lpstr>Agility</vt:lpstr>
      <vt:lpstr>Agility</vt:lpstr>
      <vt:lpstr>Agility</vt:lpstr>
      <vt:lpstr>Strength</vt:lpstr>
      <vt:lpstr>Squats</vt:lpstr>
      <vt:lpstr>Single-leg Squats</vt:lpstr>
      <vt:lpstr>Single-leg calf raises</vt:lpstr>
      <vt:lpstr>Lunges</vt:lpstr>
      <vt:lpstr>Deadlift</vt:lpstr>
      <vt:lpstr>Hip Flexors</vt:lpstr>
      <vt:lpstr>Cool Down</vt:lpstr>
      <vt:lpstr>QUESTIONS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Simon Reeves</dc:creator>
  <cp:lastModifiedBy>Harry Garmston</cp:lastModifiedBy>
  <cp:revision>5</cp:revision>
  <dcterms:created xsi:type="dcterms:W3CDTF">2025-02-02T15:39:49Z</dcterms:created>
  <dcterms:modified xsi:type="dcterms:W3CDTF">2025-04-25T07:03:11Z</dcterms:modified>
</cp:coreProperties>
</file>