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13" r:id="rId3"/>
    <p:sldId id="314" r:id="rId4"/>
    <p:sldId id="312" r:id="rId5"/>
    <p:sldId id="261" r:id="rId6"/>
    <p:sldId id="315" r:id="rId7"/>
    <p:sldId id="289" r:id="rId8"/>
    <p:sldId id="290" r:id="rId9"/>
    <p:sldId id="317" r:id="rId10"/>
    <p:sldId id="316" r:id="rId11"/>
    <p:sldId id="318" r:id="rId12"/>
    <p:sldId id="296" r:id="rId13"/>
    <p:sldId id="29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4673" autoAdjust="0"/>
  </p:normalViewPr>
  <p:slideViewPr>
    <p:cSldViewPr snapToGrid="0">
      <p:cViewPr varScale="1">
        <p:scale>
          <a:sx n="78" d="100"/>
          <a:sy n="78" d="100"/>
        </p:scale>
        <p:origin x="888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ry Garmston" userId="9bd6acf0-11d2-426e-a963-8d294033a6eb" providerId="ADAL" clId="{189359DF-515A-448E-9229-D119349C2187}"/>
    <pc:docChg chg="delSld">
      <pc:chgData name="Harry Garmston" userId="9bd6acf0-11d2-426e-a963-8d294033a6eb" providerId="ADAL" clId="{189359DF-515A-448E-9229-D119349C2187}" dt="2025-04-25T07:03:44.125" v="0" actId="47"/>
      <pc:docMkLst>
        <pc:docMk/>
      </pc:docMkLst>
      <pc:sldChg chg="del">
        <pc:chgData name="Harry Garmston" userId="9bd6acf0-11d2-426e-a963-8d294033a6eb" providerId="ADAL" clId="{189359DF-515A-448E-9229-D119349C2187}" dt="2025-04-25T07:03:44.125" v="0" actId="47"/>
        <pc:sldMkLst>
          <pc:docMk/>
          <pc:sldMk cId="283152159" sldId="256"/>
        </pc:sldMkLst>
      </pc:sldChg>
      <pc:sldChg chg="del">
        <pc:chgData name="Harry Garmston" userId="9bd6acf0-11d2-426e-a963-8d294033a6eb" providerId="ADAL" clId="{189359DF-515A-448E-9229-D119349C2187}" dt="2025-04-25T07:03:44.125" v="0" actId="47"/>
        <pc:sldMkLst>
          <pc:docMk/>
          <pc:sldMk cId="3856036853" sldId="319"/>
        </pc:sldMkLst>
      </pc:sldChg>
      <pc:sldChg chg="del">
        <pc:chgData name="Harry Garmston" userId="9bd6acf0-11d2-426e-a963-8d294033a6eb" providerId="ADAL" clId="{189359DF-515A-448E-9229-D119349C2187}" dt="2025-04-25T07:03:44.125" v="0" actId="47"/>
        <pc:sldMkLst>
          <pc:docMk/>
          <pc:sldMk cId="2118297309" sldId="321"/>
        </pc:sldMkLst>
      </pc:sldChg>
      <pc:sldChg chg="del">
        <pc:chgData name="Harry Garmston" userId="9bd6acf0-11d2-426e-a963-8d294033a6eb" providerId="ADAL" clId="{189359DF-515A-448E-9229-D119349C2187}" dt="2025-04-25T07:03:44.125" v="0" actId="47"/>
        <pc:sldMkLst>
          <pc:docMk/>
          <pc:sldMk cId="3084673166" sldId="322"/>
        </pc:sldMkLst>
      </pc:sldChg>
      <pc:sldChg chg="del">
        <pc:chgData name="Harry Garmston" userId="9bd6acf0-11d2-426e-a963-8d294033a6eb" providerId="ADAL" clId="{189359DF-515A-448E-9229-D119349C2187}" dt="2025-04-25T07:03:44.125" v="0" actId="47"/>
        <pc:sldMkLst>
          <pc:docMk/>
          <pc:sldMk cId="2034200405" sldId="323"/>
        </pc:sldMkLst>
      </pc:sldChg>
      <pc:sldChg chg="del">
        <pc:chgData name="Harry Garmston" userId="9bd6acf0-11d2-426e-a963-8d294033a6eb" providerId="ADAL" clId="{189359DF-515A-448E-9229-D119349C2187}" dt="2025-04-25T07:03:44.125" v="0" actId="47"/>
        <pc:sldMkLst>
          <pc:docMk/>
          <pc:sldMk cId="3045901776" sldId="324"/>
        </pc:sldMkLst>
      </pc:sldChg>
      <pc:sldChg chg="del">
        <pc:chgData name="Harry Garmston" userId="9bd6acf0-11d2-426e-a963-8d294033a6eb" providerId="ADAL" clId="{189359DF-515A-448E-9229-D119349C2187}" dt="2025-04-25T07:03:44.125" v="0" actId="47"/>
        <pc:sldMkLst>
          <pc:docMk/>
          <pc:sldMk cId="2652276993" sldId="325"/>
        </pc:sldMkLst>
      </pc:sldChg>
      <pc:sldChg chg="del">
        <pc:chgData name="Harry Garmston" userId="9bd6acf0-11d2-426e-a963-8d294033a6eb" providerId="ADAL" clId="{189359DF-515A-448E-9229-D119349C2187}" dt="2025-04-25T07:03:44.125" v="0" actId="47"/>
        <pc:sldMkLst>
          <pc:docMk/>
          <pc:sldMk cId="4111584388" sldId="327"/>
        </pc:sldMkLst>
      </pc:sldChg>
      <pc:sldChg chg="del">
        <pc:chgData name="Harry Garmston" userId="9bd6acf0-11d2-426e-a963-8d294033a6eb" providerId="ADAL" clId="{189359DF-515A-448E-9229-D119349C2187}" dt="2025-04-25T07:03:44.125" v="0" actId="47"/>
        <pc:sldMkLst>
          <pc:docMk/>
          <pc:sldMk cId="1766546907" sldId="328"/>
        </pc:sldMkLst>
      </pc:sldChg>
      <pc:sldChg chg="del">
        <pc:chgData name="Harry Garmston" userId="9bd6acf0-11d2-426e-a963-8d294033a6eb" providerId="ADAL" clId="{189359DF-515A-448E-9229-D119349C2187}" dt="2025-04-25T07:03:44.125" v="0" actId="47"/>
        <pc:sldMkLst>
          <pc:docMk/>
          <pc:sldMk cId="809572466" sldId="329"/>
        </pc:sldMkLst>
      </pc:sldChg>
      <pc:sldChg chg="del">
        <pc:chgData name="Harry Garmston" userId="9bd6acf0-11d2-426e-a963-8d294033a6eb" providerId="ADAL" clId="{189359DF-515A-448E-9229-D119349C2187}" dt="2025-04-25T07:03:44.125" v="0" actId="47"/>
        <pc:sldMkLst>
          <pc:docMk/>
          <pc:sldMk cId="278896067" sldId="330"/>
        </pc:sldMkLst>
      </pc:sldChg>
      <pc:sldChg chg="del">
        <pc:chgData name="Harry Garmston" userId="9bd6acf0-11d2-426e-a963-8d294033a6eb" providerId="ADAL" clId="{189359DF-515A-448E-9229-D119349C2187}" dt="2025-04-25T07:03:44.125" v="0" actId="47"/>
        <pc:sldMkLst>
          <pc:docMk/>
          <pc:sldMk cId="897982573" sldId="331"/>
        </pc:sldMkLst>
      </pc:sldChg>
      <pc:sldChg chg="del">
        <pc:chgData name="Harry Garmston" userId="9bd6acf0-11d2-426e-a963-8d294033a6eb" providerId="ADAL" clId="{189359DF-515A-448E-9229-D119349C2187}" dt="2025-04-25T07:03:44.125" v="0" actId="47"/>
        <pc:sldMkLst>
          <pc:docMk/>
          <pc:sldMk cId="1640186730" sldId="332"/>
        </pc:sldMkLst>
      </pc:sldChg>
      <pc:sldChg chg="del">
        <pc:chgData name="Harry Garmston" userId="9bd6acf0-11d2-426e-a963-8d294033a6eb" providerId="ADAL" clId="{189359DF-515A-448E-9229-D119349C2187}" dt="2025-04-25T07:03:44.125" v="0" actId="47"/>
        <pc:sldMkLst>
          <pc:docMk/>
          <pc:sldMk cId="1540497060" sldId="333"/>
        </pc:sldMkLst>
      </pc:sldChg>
      <pc:sldChg chg="del">
        <pc:chgData name="Harry Garmston" userId="9bd6acf0-11d2-426e-a963-8d294033a6eb" providerId="ADAL" clId="{189359DF-515A-448E-9229-D119349C2187}" dt="2025-04-25T07:03:44.125" v="0" actId="47"/>
        <pc:sldMkLst>
          <pc:docMk/>
          <pc:sldMk cId="2444076669" sldId="334"/>
        </pc:sldMkLst>
      </pc:sldChg>
      <pc:sldChg chg="del">
        <pc:chgData name="Harry Garmston" userId="9bd6acf0-11d2-426e-a963-8d294033a6eb" providerId="ADAL" clId="{189359DF-515A-448E-9229-D119349C2187}" dt="2025-04-25T07:03:44.125" v="0" actId="47"/>
        <pc:sldMkLst>
          <pc:docMk/>
          <pc:sldMk cId="2894319214" sldId="335"/>
        </pc:sldMkLst>
      </pc:sldChg>
      <pc:sldChg chg="del">
        <pc:chgData name="Harry Garmston" userId="9bd6acf0-11d2-426e-a963-8d294033a6eb" providerId="ADAL" clId="{189359DF-515A-448E-9229-D119349C2187}" dt="2025-04-25T07:03:44.125" v="0" actId="47"/>
        <pc:sldMkLst>
          <pc:docMk/>
          <pc:sldMk cId="3307441619" sldId="336"/>
        </pc:sldMkLst>
      </pc:sldChg>
      <pc:sldChg chg="del">
        <pc:chgData name="Harry Garmston" userId="9bd6acf0-11d2-426e-a963-8d294033a6eb" providerId="ADAL" clId="{189359DF-515A-448E-9229-D119349C2187}" dt="2025-04-25T07:03:44.125" v="0" actId="47"/>
        <pc:sldMkLst>
          <pc:docMk/>
          <pc:sldMk cId="1656540543" sldId="337"/>
        </pc:sldMkLst>
      </pc:sldChg>
      <pc:sldChg chg="del">
        <pc:chgData name="Harry Garmston" userId="9bd6acf0-11d2-426e-a963-8d294033a6eb" providerId="ADAL" clId="{189359DF-515A-448E-9229-D119349C2187}" dt="2025-04-25T07:03:44.125" v="0" actId="47"/>
        <pc:sldMkLst>
          <pc:docMk/>
          <pc:sldMk cId="439019632" sldId="338"/>
        </pc:sldMkLst>
      </pc:sldChg>
      <pc:sldChg chg="del">
        <pc:chgData name="Harry Garmston" userId="9bd6acf0-11d2-426e-a963-8d294033a6eb" providerId="ADAL" clId="{189359DF-515A-448E-9229-D119349C2187}" dt="2025-04-25T07:03:44.125" v="0" actId="47"/>
        <pc:sldMkLst>
          <pc:docMk/>
          <pc:sldMk cId="4107922222" sldId="339"/>
        </pc:sldMkLst>
      </pc:sldChg>
      <pc:sldChg chg="del">
        <pc:chgData name="Harry Garmston" userId="9bd6acf0-11d2-426e-a963-8d294033a6eb" providerId="ADAL" clId="{189359DF-515A-448E-9229-D119349C2187}" dt="2025-04-25T07:03:44.125" v="0" actId="47"/>
        <pc:sldMkLst>
          <pc:docMk/>
          <pc:sldMk cId="1188893916" sldId="340"/>
        </pc:sldMkLst>
      </pc:sldChg>
      <pc:sldChg chg="del">
        <pc:chgData name="Harry Garmston" userId="9bd6acf0-11d2-426e-a963-8d294033a6eb" providerId="ADAL" clId="{189359DF-515A-448E-9229-D119349C2187}" dt="2025-04-25T07:03:44.125" v="0" actId="47"/>
        <pc:sldMkLst>
          <pc:docMk/>
          <pc:sldMk cId="1103377172" sldId="341"/>
        </pc:sldMkLst>
      </pc:sldChg>
      <pc:sldChg chg="del">
        <pc:chgData name="Harry Garmston" userId="9bd6acf0-11d2-426e-a963-8d294033a6eb" providerId="ADAL" clId="{189359DF-515A-448E-9229-D119349C2187}" dt="2025-04-25T07:03:44.125" v="0" actId="47"/>
        <pc:sldMkLst>
          <pc:docMk/>
          <pc:sldMk cId="2603894647" sldId="342"/>
        </pc:sldMkLst>
      </pc:sldChg>
      <pc:sldChg chg="del">
        <pc:chgData name="Harry Garmston" userId="9bd6acf0-11d2-426e-a963-8d294033a6eb" providerId="ADAL" clId="{189359DF-515A-448E-9229-D119349C2187}" dt="2025-04-25T07:03:44.125" v="0" actId="47"/>
        <pc:sldMkLst>
          <pc:docMk/>
          <pc:sldMk cId="671714168" sldId="343"/>
        </pc:sldMkLst>
      </pc:sldChg>
      <pc:sldChg chg="del">
        <pc:chgData name="Harry Garmston" userId="9bd6acf0-11d2-426e-a963-8d294033a6eb" providerId="ADAL" clId="{189359DF-515A-448E-9229-D119349C2187}" dt="2025-04-25T07:03:44.125" v="0" actId="47"/>
        <pc:sldMkLst>
          <pc:docMk/>
          <pc:sldMk cId="1469557939" sldId="34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88B4C-378F-7E9D-77AE-67CE5CF0F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F5B8BD-B583-8832-F0C2-5BA5404AF5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8B9163-4E27-BA18-455C-90C911E93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834D3-4BF3-4220-ABB0-9F3024D1ACD9}" type="datetimeFigureOut">
              <a:rPr lang="en-GB" smtClean="0"/>
              <a:t>25/04/2025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7393C-5F37-1141-BDC1-71F22F14B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74596-FB60-73A8-F6A9-06D6B0876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D120-10E3-475F-A7AD-ACCF10F0A0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230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951A1-4F87-573D-5591-51F6C7A32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B68058-D826-BF1C-5C9E-6C51AA7C31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7B262-641B-2239-70ED-6191B34EA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834D3-4BF3-4220-ABB0-9F3024D1ACD9}" type="datetimeFigureOut">
              <a:rPr lang="en-GB" smtClean="0"/>
              <a:t>25/04/2025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A73AC-07D1-F3CF-3856-C2FD8FCE5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271C2-7172-F60B-D211-EE4EF2BFB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D120-10E3-475F-A7AD-ACCF10F0A0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880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54F65F-12A2-6D1A-CDC0-9FD879C7C4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F75749-BCD4-5A14-0479-8181DC4815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4877F-B85D-F527-5F24-1E3F507A1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834D3-4BF3-4220-ABB0-9F3024D1ACD9}" type="datetimeFigureOut">
              <a:rPr lang="en-GB" smtClean="0"/>
              <a:t>25/04/2025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A6BEA-A040-B767-7B86-552434D6D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A0D79-2462-948B-EBEF-32A75E0D4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D120-10E3-475F-A7AD-ACCF10F0A0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3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D0444-3326-3DFB-5C74-613ADED27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DD054-6225-3A98-0092-2EB7C0D09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A3C50-2F07-7B22-76F4-7442A9A1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834D3-4BF3-4220-ABB0-9F3024D1ACD9}" type="datetimeFigureOut">
              <a:rPr lang="en-GB" smtClean="0"/>
              <a:t>25/04/2025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F8B33-3D07-0369-D0CF-ACD49346E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168E6-B1E8-B3F5-4335-DB5A2DC85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D120-10E3-475F-A7AD-ACCF10F0A0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849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8CA6D-86EB-ABC0-AB7E-3DAC0A9E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9C7E1F-6690-5A23-DA3D-5CC73718A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3EA2A6-903C-71F7-0865-61B4B6444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834D3-4BF3-4220-ABB0-9F3024D1ACD9}" type="datetimeFigureOut">
              <a:rPr lang="en-GB" smtClean="0"/>
              <a:t>25/04/2025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3F75C-EE02-C23C-D5F9-6E9A8CE47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67A64-741A-0C6A-ED9B-69A74AA9F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D120-10E3-475F-A7AD-ACCF10F0A0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103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0C040-3CCE-D10A-BD3B-46F27F01E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5BA7A-734F-3295-67E3-C148BD1599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28F248-D6D2-25E9-47D8-035BEE4897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A5CC9D-820D-7E60-A251-AF2917E4C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834D3-4BF3-4220-ABB0-9F3024D1ACD9}" type="datetimeFigureOut">
              <a:rPr lang="en-GB" smtClean="0"/>
              <a:t>25/04/2025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10976A-08DF-156D-F7F2-343FBB569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3A147F-C42A-A616-0C90-6EF664B21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D120-10E3-475F-A7AD-ACCF10F0A0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187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1D0D0-5255-99E4-D3E7-D8DD435FF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707DA0-39B4-4903-64E0-827C92D0B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974652-504B-3D32-0287-7BB126340D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C55CF3-D2F7-CD67-1E80-65D61DF0D0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D84A12-838F-302E-EC93-1E9F987CF9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B56D62-F740-8810-7D99-3301FD5AA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834D3-4BF3-4220-ABB0-9F3024D1ACD9}" type="datetimeFigureOut">
              <a:rPr lang="en-GB" smtClean="0"/>
              <a:t>25/04/2025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60365D-095F-7FAB-FD8E-AC51BB5A6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CA8E29-A4D8-AF0E-2CCC-138FF86F5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D120-10E3-475F-A7AD-ACCF10F0A0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952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02976-F8B9-0EA2-B8F5-2129C51AE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4FB962-4651-8FCB-96F6-C308DD698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834D3-4BF3-4220-ABB0-9F3024D1ACD9}" type="datetimeFigureOut">
              <a:rPr lang="en-GB" smtClean="0"/>
              <a:t>25/04/2025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F41A05-F26A-C952-9D3D-827E5C9F6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1553D8-57E0-4FA1-AB84-528D1A790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D120-10E3-475F-A7AD-ACCF10F0A0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75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3FDBD5-AA08-6B49-2263-BFCDB8902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834D3-4BF3-4220-ABB0-9F3024D1ACD9}" type="datetimeFigureOut">
              <a:rPr lang="en-GB" smtClean="0"/>
              <a:t>25/04/2025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CC3294-931C-C853-B62B-6FAE0C69C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969542-3CC9-4263-C053-618D7ADE2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D120-10E3-475F-A7AD-ACCF10F0A0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553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2126C-4B66-BFB0-A8C4-9AABB38E7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DE2DA-C286-08E1-DE03-2C8DFAEDB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BA5DDB-27A4-E35C-2BFE-CF354B4EF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80AB24-9209-6003-B8CA-18110A1CB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834D3-4BF3-4220-ABB0-9F3024D1ACD9}" type="datetimeFigureOut">
              <a:rPr lang="en-GB" smtClean="0"/>
              <a:t>25/04/2025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B85219-EFFA-7DEB-6C2F-3F622592A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B0E002-37B1-1064-D433-01C0C1837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D120-10E3-475F-A7AD-ACCF10F0A0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476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3EB5A-4530-08AF-8AD2-7B11969F0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27C307-2892-2367-1262-C6C3F2CBEA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2803B0-04F3-7BB7-09F7-9EF1F6FEFF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D71932-E99E-D11C-455E-9BF134491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834D3-4BF3-4220-ABB0-9F3024D1ACD9}" type="datetimeFigureOut">
              <a:rPr lang="en-GB" smtClean="0"/>
              <a:t>25/04/2025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53FA5A-6CB7-FF8A-BA20-15153BB2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B6B838-189D-16C3-DEBE-1AC51CD77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D120-10E3-475F-A7AD-ACCF10F0A0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346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28EA17-B436-17D6-4864-F9336757F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F53A3C-F6FB-4121-F681-0CDC7ACDD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1D7E3A-B43D-1BA0-887C-8010BE0491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D834D3-4BF3-4220-ABB0-9F3024D1ACD9}" type="datetimeFigureOut">
              <a:rPr lang="en-GB" smtClean="0"/>
              <a:t>25/04/2025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E1ABC-DDE5-CE8C-F1C1-82BBA32556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50208-778D-6B4B-3306-6363F2B66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8AD120-10E3-475F-A7AD-ACCF10F0A0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950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Color Cover">
            <a:extLst>
              <a:ext uri="{FF2B5EF4-FFF2-40B4-BE49-F238E27FC236}">
                <a16:creationId xmlns:a16="http://schemas.microsoft.com/office/drawing/2014/main" id="{815925C2-A704-4D47-B1C1-3FCA52512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Color Cover">
            <a:extLst>
              <a:ext uri="{FF2B5EF4-FFF2-40B4-BE49-F238E27FC236}">
                <a16:creationId xmlns:a16="http://schemas.microsoft.com/office/drawing/2014/main" id="{01D4315C-C23C-4FD3-98DF-08C29E229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E6B47BC-43FD-4C91-8BFF-B41B99A8A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064235" cy="6858000"/>
            <a:chOff x="651279" y="598259"/>
            <a:chExt cx="10889442" cy="5680742"/>
          </a:xfrm>
        </p:grpSpPr>
        <p:sp>
          <p:nvSpPr>
            <p:cNvPr id="23" name="Color">
              <a:extLst>
                <a:ext uri="{FF2B5EF4-FFF2-40B4-BE49-F238E27FC236}">
                  <a16:creationId xmlns:a16="http://schemas.microsoft.com/office/drawing/2014/main" id="{13038185-AC3C-4595-945F-25311424C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Color">
              <a:extLst>
                <a:ext uri="{FF2B5EF4-FFF2-40B4-BE49-F238E27FC236}">
                  <a16:creationId xmlns:a16="http://schemas.microsoft.com/office/drawing/2014/main" id="{75D51AA0-C095-4650-A361-B294320BF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FD6F0B7-0D37-6F55-AD67-3E92C9666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en-GB" sz="4800" dirty="0">
                <a:solidFill>
                  <a:schemeClr val="bg1"/>
                </a:solidFill>
              </a:rPr>
              <a:t>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E8377-0B81-A11C-0397-4866D676E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3838" y="1640603"/>
            <a:ext cx="4484536" cy="3741386"/>
          </a:xfrm>
        </p:spPr>
        <p:txBody>
          <a:bodyPr anchor="ctr">
            <a:normAutofit/>
          </a:bodyPr>
          <a:lstStyle/>
          <a:p>
            <a:r>
              <a:rPr lang="en-GB" sz="1800" dirty="0">
                <a:solidFill>
                  <a:schemeClr val="tx2"/>
                </a:solidFill>
              </a:rPr>
              <a:t>Differences</a:t>
            </a:r>
          </a:p>
          <a:p>
            <a:r>
              <a:rPr lang="en-GB" sz="1800" dirty="0">
                <a:solidFill>
                  <a:schemeClr val="tx2"/>
                </a:solidFill>
              </a:rPr>
              <a:t>Roles</a:t>
            </a:r>
          </a:p>
          <a:p>
            <a:r>
              <a:rPr lang="en-GB" sz="1800" dirty="0">
                <a:solidFill>
                  <a:schemeClr val="tx2"/>
                </a:solidFill>
              </a:rPr>
              <a:t>Pre Game Admin</a:t>
            </a:r>
          </a:p>
          <a:p>
            <a:r>
              <a:rPr lang="en-GB" sz="1800" dirty="0">
                <a:solidFill>
                  <a:schemeClr val="tx2"/>
                </a:solidFill>
              </a:rPr>
              <a:t>Pre Game Duties</a:t>
            </a:r>
          </a:p>
          <a:p>
            <a:r>
              <a:rPr lang="en-GB" sz="1800" dirty="0">
                <a:solidFill>
                  <a:schemeClr val="tx2"/>
                </a:solidFill>
              </a:rPr>
              <a:t>Downtime</a:t>
            </a:r>
          </a:p>
          <a:p>
            <a:r>
              <a:rPr lang="en-GB" sz="1800" dirty="0">
                <a:solidFill>
                  <a:schemeClr val="tx2"/>
                </a:solidFill>
              </a:rPr>
              <a:t>Questions</a:t>
            </a:r>
          </a:p>
          <a:p>
            <a:pPr marL="0" indent="0">
              <a:buNone/>
            </a:pPr>
            <a:endParaRPr lang="en-GB" sz="1800" dirty="0">
              <a:solidFill>
                <a:schemeClr val="tx2"/>
              </a:solidFill>
            </a:endParaRPr>
          </a:p>
          <a:p>
            <a:pPr lvl="1"/>
            <a:endParaRPr lang="en-GB" sz="1800" dirty="0">
              <a:solidFill>
                <a:schemeClr val="tx2"/>
              </a:solidFill>
            </a:endParaRPr>
          </a:p>
          <a:p>
            <a:pPr lvl="1"/>
            <a:endParaRPr lang="en-GB" sz="1800" dirty="0">
              <a:solidFill>
                <a:schemeClr val="tx2"/>
              </a:solidFill>
            </a:endParaRPr>
          </a:p>
          <a:p>
            <a:pPr lvl="1"/>
            <a:endParaRPr lang="en-GB" sz="1800" dirty="0">
              <a:solidFill>
                <a:schemeClr val="tx2"/>
              </a:solidFill>
            </a:endParaRPr>
          </a:p>
          <a:p>
            <a:pPr lvl="1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C7CC3B-7C8B-D694-0B29-D8374FA5A053}"/>
              </a:ext>
            </a:extLst>
          </p:cNvPr>
          <p:cNvSpPr txBox="1"/>
          <p:nvPr/>
        </p:nvSpPr>
        <p:spPr>
          <a:xfrm>
            <a:off x="228600" y="55721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94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FCF7C0-EC16-A71F-827C-08D32927CE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Color Cover">
            <a:extLst>
              <a:ext uri="{FF2B5EF4-FFF2-40B4-BE49-F238E27FC236}">
                <a16:creationId xmlns:a16="http://schemas.microsoft.com/office/drawing/2014/main" id="{5FC17EA9-B986-CECB-41F6-919443195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Color Cover">
            <a:extLst>
              <a:ext uri="{FF2B5EF4-FFF2-40B4-BE49-F238E27FC236}">
                <a16:creationId xmlns:a16="http://schemas.microsoft.com/office/drawing/2014/main" id="{60594B34-2DDD-AC1F-2E15-517E6E223F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38B2CE9-F426-4B3C-9F55-A7927FCFB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064235" cy="6858000"/>
            <a:chOff x="651279" y="598259"/>
            <a:chExt cx="10889442" cy="5680742"/>
          </a:xfrm>
        </p:grpSpPr>
        <p:sp>
          <p:nvSpPr>
            <p:cNvPr id="39" name="Color">
              <a:extLst>
                <a:ext uri="{FF2B5EF4-FFF2-40B4-BE49-F238E27FC236}">
                  <a16:creationId xmlns:a16="http://schemas.microsoft.com/office/drawing/2014/main" id="{8F50F4F9-3D6A-1FBB-D44F-BED08E859F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Color">
              <a:extLst>
                <a:ext uri="{FF2B5EF4-FFF2-40B4-BE49-F238E27FC236}">
                  <a16:creationId xmlns:a16="http://schemas.microsoft.com/office/drawing/2014/main" id="{D6830B1C-7571-8B1C-88B0-6433A2DF9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7B8DF20-E0F0-3B73-64F4-E8672C8AE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6C4AF2D-7465-58FD-F91B-4547B5573D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92F05F5-9236-CD7B-0037-03703851B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57FE3D0-6ECB-04EE-5034-7EBF43CAA6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61F4579-392F-43F6-1158-6FFF0804FB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0845985-BE42-B666-0854-7C109261EB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539CCA5-D044-21BC-8B53-6F2BBFE4F2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F3A6750-4271-5D04-D193-51067F5D26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43411-07AB-03D1-C0D1-729D7081A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en-GB" sz="4800" dirty="0">
                <a:solidFill>
                  <a:schemeClr val="bg1"/>
                </a:solidFill>
              </a:rPr>
              <a:t>Dealing with Pressure / Stress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06837-9C5B-098A-F74D-FBDD617FF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4410" y="499740"/>
            <a:ext cx="4484536" cy="5542820"/>
          </a:xfrm>
        </p:spPr>
        <p:txBody>
          <a:bodyPr anchor="ctr">
            <a:normAutofit/>
          </a:bodyPr>
          <a:lstStyle/>
          <a:p>
            <a:pPr marL="342900" lvl="1" indent="-342900"/>
            <a:r>
              <a:rPr lang="en-GB" sz="1800" dirty="0">
                <a:solidFill>
                  <a:schemeClr val="tx2"/>
                </a:solidFill>
              </a:rPr>
              <a:t>Good Comprehensive pre-match brief to the whole MO Team without PR/Coach listening in.</a:t>
            </a:r>
          </a:p>
          <a:p>
            <a:pPr marL="342900" lvl="1" indent="-342900"/>
            <a:r>
              <a:rPr lang="en-GB" sz="1800" dirty="0">
                <a:solidFill>
                  <a:schemeClr val="tx2"/>
                </a:solidFill>
              </a:rPr>
              <a:t>Good </a:t>
            </a:r>
            <a:r>
              <a:rPr lang="en-GB" sz="1800" b="1" dirty="0">
                <a:solidFill>
                  <a:schemeClr val="tx2"/>
                </a:solidFill>
              </a:rPr>
              <a:t>EFFECTIVE</a:t>
            </a:r>
            <a:r>
              <a:rPr lang="en-GB" sz="1800" dirty="0">
                <a:solidFill>
                  <a:schemeClr val="tx2"/>
                </a:solidFill>
              </a:rPr>
              <a:t> communication with players</a:t>
            </a:r>
          </a:p>
          <a:p>
            <a:pPr marL="342900" lvl="1" indent="-342900"/>
            <a:r>
              <a:rPr lang="en-GB" sz="1800" dirty="0">
                <a:solidFill>
                  <a:schemeClr val="tx2"/>
                </a:solidFill>
              </a:rPr>
              <a:t>AR to support with positive comments</a:t>
            </a:r>
          </a:p>
          <a:p>
            <a:pPr marL="342900" lvl="1" indent="-342900"/>
            <a:r>
              <a:rPr lang="en-GB" sz="1800" dirty="0">
                <a:solidFill>
                  <a:schemeClr val="tx2"/>
                </a:solidFill>
              </a:rPr>
              <a:t>Referee to support ARs with positive comments</a:t>
            </a:r>
          </a:p>
          <a:p>
            <a:pPr marL="342900" lvl="1" indent="-342900"/>
            <a:r>
              <a:rPr lang="en-GB" sz="1800" dirty="0">
                <a:solidFill>
                  <a:schemeClr val="tx2"/>
                </a:solidFill>
              </a:rPr>
              <a:t>During breaks in play / downtime feed in areas to watch</a:t>
            </a:r>
          </a:p>
          <a:p>
            <a:pPr marL="342900" lvl="1" indent="-342900"/>
            <a:r>
              <a:rPr lang="en-GB" sz="1800" dirty="0">
                <a:solidFill>
                  <a:schemeClr val="tx2"/>
                </a:solidFill>
              </a:rPr>
              <a:t>Breathing exercises – reduce heart rate</a:t>
            </a:r>
          </a:p>
          <a:p>
            <a:pPr marL="342900" lvl="1" indent="-342900"/>
            <a:r>
              <a:rPr lang="en-GB" sz="1800" dirty="0">
                <a:solidFill>
                  <a:schemeClr val="tx2"/>
                </a:solidFill>
              </a:rPr>
              <a:t>Safe Place – use a good memory</a:t>
            </a:r>
          </a:p>
          <a:p>
            <a:pPr marL="342900" lvl="1" indent="-342900"/>
            <a:r>
              <a:rPr lang="en-GB" sz="1800" dirty="0">
                <a:solidFill>
                  <a:schemeClr val="tx2"/>
                </a:solidFill>
              </a:rPr>
              <a:t>Good Fitness  - lowers heart rate naturally</a:t>
            </a:r>
          </a:p>
          <a:p>
            <a:pPr marL="342900" lvl="1" indent="-342900"/>
            <a:r>
              <a:rPr lang="en-GB" sz="1800" dirty="0">
                <a:solidFill>
                  <a:schemeClr val="tx2"/>
                </a:solidFill>
              </a:rPr>
              <a:t>Remain outwardly calm, don’t show others you are stressed.</a:t>
            </a:r>
          </a:p>
          <a:p>
            <a:pPr marL="342900" lvl="1" indent="-342900"/>
            <a:r>
              <a:rPr lang="en-GB" sz="1800" dirty="0">
                <a:solidFill>
                  <a:schemeClr val="tx2"/>
                </a:solidFill>
              </a:rPr>
              <a:t>Enjoy the occasion</a:t>
            </a:r>
            <a:endParaRPr lang="en-GB" dirty="0">
              <a:solidFill>
                <a:schemeClr val="tx2"/>
              </a:solidFill>
            </a:endParaRPr>
          </a:p>
          <a:p>
            <a:pPr marL="457200" lvl="2" indent="0">
              <a:buNone/>
            </a:pPr>
            <a:endParaRPr lang="en-GB" sz="1800" dirty="0">
              <a:solidFill>
                <a:schemeClr val="tx2"/>
              </a:solidFill>
            </a:endParaRPr>
          </a:p>
          <a:p>
            <a:pPr marL="457200" lvl="2" indent="0">
              <a:buNone/>
            </a:pPr>
            <a:endParaRPr lang="en-GB" sz="1800" dirty="0">
              <a:solidFill>
                <a:schemeClr val="tx2"/>
              </a:solidFill>
            </a:endParaRPr>
          </a:p>
          <a:p>
            <a:pPr marL="800100" lvl="2" indent="-342900"/>
            <a:endParaRPr lang="en-GB" sz="1800" dirty="0">
              <a:solidFill>
                <a:schemeClr val="tx2"/>
              </a:solidFill>
            </a:endParaRPr>
          </a:p>
          <a:p>
            <a:pPr lvl="1"/>
            <a:endParaRPr lang="en-GB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61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0DC184-A897-263C-1C3A-E376C94905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Color Cover">
            <a:extLst>
              <a:ext uri="{FF2B5EF4-FFF2-40B4-BE49-F238E27FC236}">
                <a16:creationId xmlns:a16="http://schemas.microsoft.com/office/drawing/2014/main" id="{3B02C415-82E7-9D3B-2249-215DCF54B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Color Cover">
            <a:extLst>
              <a:ext uri="{FF2B5EF4-FFF2-40B4-BE49-F238E27FC236}">
                <a16:creationId xmlns:a16="http://schemas.microsoft.com/office/drawing/2014/main" id="{5836C79C-A886-75F1-B7BE-840739A0EB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F5921BD-252B-0BDE-91A6-AAE6B631A5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064235" cy="6858000"/>
            <a:chOff x="651279" y="598259"/>
            <a:chExt cx="10889442" cy="5680742"/>
          </a:xfrm>
        </p:grpSpPr>
        <p:sp>
          <p:nvSpPr>
            <p:cNvPr id="39" name="Color">
              <a:extLst>
                <a:ext uri="{FF2B5EF4-FFF2-40B4-BE49-F238E27FC236}">
                  <a16:creationId xmlns:a16="http://schemas.microsoft.com/office/drawing/2014/main" id="{F0A86D7D-C4FE-EDE9-2148-E52C36F14A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Color">
              <a:extLst>
                <a:ext uri="{FF2B5EF4-FFF2-40B4-BE49-F238E27FC236}">
                  <a16:creationId xmlns:a16="http://schemas.microsoft.com/office/drawing/2014/main" id="{863200DC-8985-B7B8-2A01-F1CA7A99A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9C2B629-8072-DCE2-562F-817A4F4BE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BC07517-842B-BB4D-2342-524F1F1F22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D8D9F2C-3271-FCCA-3954-9D623250DA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5060779-1277-B2C2-5478-A78A1F3ED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49A9E5F-C57F-ADFA-C048-B5D898F6F7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01A4272-DCD0-9DB8-0C95-FB62B5C970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3EDDDA5-252F-782F-9500-7B426894E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3636E346-0306-3902-1F4C-00EE8D263C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32B4C69-E2B3-D7F6-AFDF-9663D91EB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en-GB" sz="4800" dirty="0">
                <a:solidFill>
                  <a:schemeClr val="bg1"/>
                </a:solidFill>
              </a:rPr>
              <a:t>Dealing with Pressure / Stress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35CBBF-D326-F87B-EB53-97022970B0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57" t="754" r="6234" b="2361"/>
          <a:stretch/>
        </p:blipFill>
        <p:spPr>
          <a:xfrm>
            <a:off x="6057736" y="1786259"/>
            <a:ext cx="6141932" cy="349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147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60E1D5-118A-0E83-15B3-378CD3D2C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Color Cover">
            <a:extLst>
              <a:ext uri="{FF2B5EF4-FFF2-40B4-BE49-F238E27FC236}">
                <a16:creationId xmlns:a16="http://schemas.microsoft.com/office/drawing/2014/main" id="{815925C2-A704-4D47-B1C1-3FCA52512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Color Cover">
            <a:extLst>
              <a:ext uri="{FF2B5EF4-FFF2-40B4-BE49-F238E27FC236}">
                <a16:creationId xmlns:a16="http://schemas.microsoft.com/office/drawing/2014/main" id="{01D4315C-C23C-4FD3-98DF-08C29E229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E6B47BC-43FD-4C91-8BFF-B41B99A8A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064235" cy="6858000"/>
            <a:chOff x="651279" y="598259"/>
            <a:chExt cx="10889442" cy="5680742"/>
          </a:xfrm>
        </p:grpSpPr>
        <p:sp>
          <p:nvSpPr>
            <p:cNvPr id="30" name="Color">
              <a:extLst>
                <a:ext uri="{FF2B5EF4-FFF2-40B4-BE49-F238E27FC236}">
                  <a16:creationId xmlns:a16="http://schemas.microsoft.com/office/drawing/2014/main" id="{13038185-AC3C-4595-945F-25311424C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Color">
              <a:extLst>
                <a:ext uri="{FF2B5EF4-FFF2-40B4-BE49-F238E27FC236}">
                  <a16:creationId xmlns:a16="http://schemas.microsoft.com/office/drawing/2014/main" id="{75D51AA0-C095-4650-A361-B294320BF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763C305-6751-6B99-97F8-3B823E2B9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en-GB" sz="4800">
                <a:solidFill>
                  <a:schemeClr val="bg1"/>
                </a:solidFill>
              </a:rPr>
              <a:t>Post Game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CD8B0-2CB0-DAFD-7169-F0D389EFB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4410" y="841247"/>
            <a:ext cx="4484536" cy="5340097"/>
          </a:xfrm>
        </p:spPr>
        <p:txBody>
          <a:bodyPr anchor="ctr">
            <a:normAutofit/>
          </a:bodyPr>
          <a:lstStyle/>
          <a:p>
            <a:pPr marL="342900" lvl="1" indent="-342900"/>
            <a:r>
              <a:rPr lang="en-GB" sz="1800" dirty="0">
                <a:solidFill>
                  <a:schemeClr val="tx2"/>
                </a:solidFill>
              </a:rPr>
              <a:t>Normal on pitch niceties.</a:t>
            </a:r>
          </a:p>
          <a:p>
            <a:pPr marL="342900" lvl="1" indent="-342900"/>
            <a:r>
              <a:rPr lang="en-GB" sz="1800" dirty="0">
                <a:solidFill>
                  <a:schemeClr val="tx2"/>
                </a:solidFill>
              </a:rPr>
              <a:t>Closedown Comms</a:t>
            </a:r>
          </a:p>
          <a:p>
            <a:pPr marL="342900" lvl="1" indent="-342900"/>
            <a:r>
              <a:rPr lang="en-GB" sz="1800" dirty="0">
                <a:solidFill>
                  <a:schemeClr val="tx2"/>
                </a:solidFill>
              </a:rPr>
              <a:t>Presentation – referees first</a:t>
            </a:r>
          </a:p>
          <a:p>
            <a:pPr marL="342900" lvl="1" indent="-342900"/>
            <a:r>
              <a:rPr lang="en-GB" sz="1800" dirty="0">
                <a:solidFill>
                  <a:schemeClr val="tx2"/>
                </a:solidFill>
              </a:rPr>
              <a:t>Remain until aal presentations complete</a:t>
            </a:r>
          </a:p>
          <a:p>
            <a:pPr marL="342900" lvl="1" indent="-342900"/>
            <a:r>
              <a:rPr lang="en-GB" sz="1800" dirty="0">
                <a:solidFill>
                  <a:schemeClr val="tx2"/>
                </a:solidFill>
              </a:rPr>
              <a:t>Remove to changing room.</a:t>
            </a:r>
          </a:p>
          <a:p>
            <a:pPr marL="342900" lvl="1" indent="-342900"/>
            <a:r>
              <a:rPr lang="en-GB" sz="1800" dirty="0">
                <a:solidFill>
                  <a:schemeClr val="tx2"/>
                </a:solidFill>
              </a:rPr>
              <a:t>Post Match discussion – Red Cards/Foul Play etc.</a:t>
            </a:r>
          </a:p>
          <a:p>
            <a:pPr marL="342900" lvl="1" indent="-342900"/>
            <a:r>
              <a:rPr lang="en-GB" sz="1800" dirty="0">
                <a:solidFill>
                  <a:schemeClr val="tx2"/>
                </a:solidFill>
              </a:rPr>
              <a:t>Check all equipment is accounted for.</a:t>
            </a:r>
          </a:p>
          <a:p>
            <a:pPr marL="342900" lvl="1" indent="-342900"/>
            <a:r>
              <a:rPr lang="en-GB" sz="1800" dirty="0">
                <a:solidFill>
                  <a:schemeClr val="tx2"/>
                </a:solidFill>
              </a:rPr>
              <a:t>Move to the bar together if possible.</a:t>
            </a:r>
          </a:p>
          <a:p>
            <a:pPr marL="342900" lvl="1" indent="-342900"/>
            <a:endParaRPr lang="en-GB" sz="1800" dirty="0">
              <a:solidFill>
                <a:schemeClr val="tx2"/>
              </a:solidFill>
            </a:endParaRPr>
          </a:p>
          <a:p>
            <a:pPr marL="342900" lvl="1" indent="-342900"/>
            <a:endParaRPr lang="en-GB" sz="1800" dirty="0">
              <a:solidFill>
                <a:schemeClr val="tx2"/>
              </a:solidFill>
            </a:endParaRPr>
          </a:p>
          <a:p>
            <a:pPr marL="1257300" lvl="3" indent="-342900"/>
            <a:endParaRPr lang="en-GB" dirty="0">
              <a:solidFill>
                <a:schemeClr val="tx2"/>
              </a:solidFill>
            </a:endParaRPr>
          </a:p>
          <a:p>
            <a:pPr marL="457200" lvl="2" indent="0">
              <a:buNone/>
            </a:pPr>
            <a:endParaRPr lang="en-GB" sz="1800" dirty="0">
              <a:solidFill>
                <a:schemeClr val="tx2"/>
              </a:solidFill>
            </a:endParaRPr>
          </a:p>
          <a:p>
            <a:pPr marL="800100" lvl="2" indent="-342900"/>
            <a:endParaRPr lang="en-GB" sz="1800" dirty="0">
              <a:solidFill>
                <a:schemeClr val="tx2"/>
              </a:solidFill>
            </a:endParaRPr>
          </a:p>
          <a:p>
            <a:pPr marL="800100" lvl="2" indent="-342900"/>
            <a:endParaRPr lang="en-GB" sz="1800" dirty="0">
              <a:solidFill>
                <a:schemeClr val="tx2"/>
              </a:solidFill>
            </a:endParaRPr>
          </a:p>
          <a:p>
            <a:pPr marL="800100" lvl="2" indent="-342900"/>
            <a:endParaRPr lang="en-GB" sz="1800" dirty="0">
              <a:solidFill>
                <a:schemeClr val="tx2"/>
              </a:solidFill>
            </a:endParaRPr>
          </a:p>
          <a:p>
            <a:pPr lvl="1"/>
            <a:endParaRPr lang="en-GB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410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0FAC3D-A2FE-9B12-16A9-503968791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Color Cover">
            <a:extLst>
              <a:ext uri="{FF2B5EF4-FFF2-40B4-BE49-F238E27FC236}">
                <a16:creationId xmlns:a16="http://schemas.microsoft.com/office/drawing/2014/main" id="{815925C2-A704-4D47-B1C1-3FCA52512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Color Cover">
            <a:extLst>
              <a:ext uri="{FF2B5EF4-FFF2-40B4-BE49-F238E27FC236}">
                <a16:creationId xmlns:a16="http://schemas.microsoft.com/office/drawing/2014/main" id="{01D4315C-C23C-4FD3-98DF-08C29E229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E6B47BC-43FD-4C91-8BFF-B41B99A8A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064235" cy="6858000"/>
            <a:chOff x="651279" y="598259"/>
            <a:chExt cx="10889442" cy="5680742"/>
          </a:xfrm>
        </p:grpSpPr>
        <p:sp>
          <p:nvSpPr>
            <p:cNvPr id="30" name="Color">
              <a:extLst>
                <a:ext uri="{FF2B5EF4-FFF2-40B4-BE49-F238E27FC236}">
                  <a16:creationId xmlns:a16="http://schemas.microsoft.com/office/drawing/2014/main" id="{13038185-AC3C-4595-945F-25311424C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Color">
              <a:extLst>
                <a:ext uri="{FF2B5EF4-FFF2-40B4-BE49-F238E27FC236}">
                  <a16:creationId xmlns:a16="http://schemas.microsoft.com/office/drawing/2014/main" id="{75D51AA0-C095-4650-A361-B294320BF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4C25D6E-E38D-6BE4-0175-3CE324679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en-GB" sz="4800">
                <a:solidFill>
                  <a:schemeClr val="bg1"/>
                </a:solidFill>
              </a:rPr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0E4EE-B317-B65E-4D5D-CA2BAABA9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4410" y="841247"/>
            <a:ext cx="4484536" cy="5340097"/>
          </a:xfrm>
        </p:spPr>
        <p:txBody>
          <a:bodyPr anchor="ctr">
            <a:normAutofit/>
          </a:bodyPr>
          <a:lstStyle/>
          <a:p>
            <a:pPr marL="342900" lvl="1" indent="-342900"/>
            <a:endParaRPr lang="en-GB" sz="1800">
              <a:solidFill>
                <a:schemeClr val="tx2"/>
              </a:solidFill>
            </a:endParaRPr>
          </a:p>
          <a:p>
            <a:pPr marL="342900" lvl="1" indent="-342900"/>
            <a:endParaRPr lang="en-GB" sz="1800">
              <a:solidFill>
                <a:schemeClr val="tx2"/>
              </a:solidFill>
            </a:endParaRPr>
          </a:p>
          <a:p>
            <a:pPr marL="1257300" lvl="3" indent="-342900"/>
            <a:endParaRPr lang="en-GB">
              <a:solidFill>
                <a:schemeClr val="tx2"/>
              </a:solidFill>
            </a:endParaRPr>
          </a:p>
          <a:p>
            <a:pPr marL="457200" lvl="2" indent="0">
              <a:buNone/>
            </a:pPr>
            <a:endParaRPr lang="en-GB" sz="1800">
              <a:solidFill>
                <a:schemeClr val="tx2"/>
              </a:solidFill>
            </a:endParaRPr>
          </a:p>
          <a:p>
            <a:pPr marL="800100" lvl="2" indent="-342900"/>
            <a:endParaRPr lang="en-GB" sz="1800">
              <a:solidFill>
                <a:schemeClr val="tx2"/>
              </a:solidFill>
            </a:endParaRPr>
          </a:p>
          <a:p>
            <a:pPr marL="800100" lvl="2" indent="-342900"/>
            <a:endParaRPr lang="en-GB" sz="1800">
              <a:solidFill>
                <a:schemeClr val="tx2"/>
              </a:solidFill>
            </a:endParaRPr>
          </a:p>
          <a:p>
            <a:pPr marL="800100" lvl="2" indent="-342900"/>
            <a:endParaRPr lang="en-GB" sz="1800">
              <a:solidFill>
                <a:schemeClr val="tx2"/>
              </a:solidFill>
            </a:endParaRPr>
          </a:p>
          <a:p>
            <a:pPr lvl="1"/>
            <a:endParaRPr lang="en-GB" sz="1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210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D930F9-BC47-A994-FDDA-E5C9910B81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Color Cover">
            <a:extLst>
              <a:ext uri="{FF2B5EF4-FFF2-40B4-BE49-F238E27FC236}">
                <a16:creationId xmlns:a16="http://schemas.microsoft.com/office/drawing/2014/main" id="{C5EE3CEB-22B7-E27B-EA18-B7468ECBDD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Color Cover">
            <a:extLst>
              <a:ext uri="{FF2B5EF4-FFF2-40B4-BE49-F238E27FC236}">
                <a16:creationId xmlns:a16="http://schemas.microsoft.com/office/drawing/2014/main" id="{1300B252-AAFF-C109-B696-5B8CA9E69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933EA64-9F73-E772-A267-0E69FC29C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064235" cy="6858000"/>
            <a:chOff x="651279" y="598259"/>
            <a:chExt cx="10889442" cy="5680742"/>
          </a:xfrm>
        </p:grpSpPr>
        <p:sp>
          <p:nvSpPr>
            <p:cNvPr id="23" name="Color">
              <a:extLst>
                <a:ext uri="{FF2B5EF4-FFF2-40B4-BE49-F238E27FC236}">
                  <a16:creationId xmlns:a16="http://schemas.microsoft.com/office/drawing/2014/main" id="{EAB05BFE-A431-12E8-0288-AE69EC88EF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Color">
              <a:extLst>
                <a:ext uri="{FF2B5EF4-FFF2-40B4-BE49-F238E27FC236}">
                  <a16:creationId xmlns:a16="http://schemas.microsoft.com/office/drawing/2014/main" id="{E8F58057-B660-2198-A4E0-E0D677308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03071A2-D20E-4630-6BEB-89FC520FE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3AE20AC-D0BF-BAC2-4BF8-810BFB83E9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529458A-75C6-90AE-FED6-A04CCA4DC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08011EF-99F8-F37B-C327-B735B3662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586FECA-E5C7-E3CE-ECD0-D43F1380F2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5B8EBB2-1364-5BE2-31A8-79A139347F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4B2D6D1-E183-41AD-F2CE-37F2528E3B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3B69836-66F7-5682-B33A-898C258C53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66D257-5E9F-CCC1-E117-B36F7B350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en-GB" sz="4800" dirty="0">
                <a:solidFill>
                  <a:schemeClr val="bg1"/>
                </a:solidFill>
              </a:rPr>
              <a:t>Differences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D5F10-8212-7C1C-36AE-2F7946709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7289" y="1517903"/>
            <a:ext cx="4484536" cy="5340097"/>
          </a:xfrm>
        </p:spPr>
        <p:txBody>
          <a:bodyPr anchor="ctr">
            <a:normAutofit/>
          </a:bodyPr>
          <a:lstStyle/>
          <a:p>
            <a:r>
              <a:rPr lang="en-GB" sz="1800" dirty="0">
                <a:solidFill>
                  <a:schemeClr val="tx2"/>
                </a:solidFill>
              </a:rPr>
              <a:t>Bigger Match Official Team</a:t>
            </a:r>
          </a:p>
          <a:p>
            <a:pPr lvl="1"/>
            <a:r>
              <a:rPr lang="en-GB" sz="1800" dirty="0">
                <a:solidFill>
                  <a:schemeClr val="tx2"/>
                </a:solidFill>
              </a:rPr>
              <a:t>Share the burden of responsibility</a:t>
            </a:r>
          </a:p>
          <a:p>
            <a:r>
              <a:rPr lang="en-GB" sz="1800" dirty="0">
                <a:solidFill>
                  <a:schemeClr val="tx2"/>
                </a:solidFill>
              </a:rPr>
              <a:t>Unfamiliar teams</a:t>
            </a:r>
          </a:p>
          <a:p>
            <a:pPr lvl="1"/>
            <a:r>
              <a:rPr lang="en-GB" sz="1800" dirty="0">
                <a:solidFill>
                  <a:schemeClr val="tx2"/>
                </a:solidFill>
              </a:rPr>
              <a:t>Papa Johns – may be out of area</a:t>
            </a:r>
          </a:p>
          <a:p>
            <a:r>
              <a:rPr lang="en-GB" sz="1800" dirty="0">
                <a:solidFill>
                  <a:schemeClr val="tx2"/>
                </a:solidFill>
              </a:rPr>
              <a:t>Culmination of Competition for players</a:t>
            </a:r>
          </a:p>
          <a:p>
            <a:pPr lvl="1"/>
            <a:r>
              <a:rPr lang="en-GB" sz="1800" dirty="0">
                <a:solidFill>
                  <a:schemeClr val="tx2"/>
                </a:solidFill>
              </a:rPr>
              <a:t>Form book can go out the window</a:t>
            </a:r>
          </a:p>
          <a:p>
            <a:r>
              <a:rPr lang="en-GB" sz="1800" dirty="0">
                <a:solidFill>
                  <a:schemeClr val="tx2"/>
                </a:solidFill>
              </a:rPr>
              <a:t>Bigger crowd</a:t>
            </a:r>
          </a:p>
          <a:p>
            <a:pPr lvl="1"/>
            <a:r>
              <a:rPr lang="en-GB" sz="1800" dirty="0">
                <a:solidFill>
                  <a:schemeClr val="tx2"/>
                </a:solidFill>
              </a:rPr>
              <a:t>With key officials and sponsors</a:t>
            </a:r>
          </a:p>
          <a:p>
            <a:r>
              <a:rPr lang="en-GB" sz="1800" dirty="0">
                <a:solidFill>
                  <a:schemeClr val="tx2"/>
                </a:solidFill>
              </a:rPr>
              <a:t>Key Decisions matter more</a:t>
            </a:r>
          </a:p>
          <a:p>
            <a:pPr lvl="1"/>
            <a:r>
              <a:rPr lang="en-GB" sz="1800" dirty="0">
                <a:solidFill>
                  <a:schemeClr val="tx2"/>
                </a:solidFill>
              </a:rPr>
              <a:t>Close game does not need to be won / lost on a wrong/controversial decision</a:t>
            </a:r>
          </a:p>
          <a:p>
            <a:r>
              <a:rPr lang="en-GB" sz="1800" dirty="0">
                <a:solidFill>
                  <a:schemeClr val="tx2"/>
                </a:solidFill>
              </a:rPr>
              <a:t>Presentations at the end</a:t>
            </a:r>
          </a:p>
          <a:p>
            <a:r>
              <a:rPr lang="en-GB" sz="1800" dirty="0">
                <a:solidFill>
                  <a:schemeClr val="tx2"/>
                </a:solidFill>
              </a:rPr>
              <a:t>Tension is palpable</a:t>
            </a:r>
          </a:p>
          <a:p>
            <a:r>
              <a:rPr lang="en-GB" sz="1800" dirty="0">
                <a:solidFill>
                  <a:schemeClr val="tx2"/>
                </a:solidFill>
              </a:rPr>
              <a:t>All of which leads to:</a:t>
            </a:r>
          </a:p>
          <a:p>
            <a:pPr marL="0" indent="0">
              <a:buNone/>
            </a:pPr>
            <a:endParaRPr lang="en-GB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chemeClr val="tx2"/>
              </a:solidFill>
            </a:endParaRPr>
          </a:p>
          <a:p>
            <a:pPr lvl="1"/>
            <a:endParaRPr lang="en-GB" sz="1800" dirty="0">
              <a:solidFill>
                <a:schemeClr val="tx2"/>
              </a:solidFill>
            </a:endParaRPr>
          </a:p>
          <a:p>
            <a:pPr lvl="1"/>
            <a:endParaRPr lang="en-GB" sz="1800" dirty="0">
              <a:solidFill>
                <a:schemeClr val="tx2"/>
              </a:solidFill>
            </a:endParaRPr>
          </a:p>
          <a:p>
            <a:pPr lvl="1"/>
            <a:endParaRPr lang="en-GB" sz="1800" dirty="0">
              <a:solidFill>
                <a:schemeClr val="tx2"/>
              </a:solidFill>
            </a:endParaRPr>
          </a:p>
          <a:p>
            <a:pPr lvl="1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99F99B-11FF-7FB3-CAB6-B01232EBA0A3}"/>
              </a:ext>
            </a:extLst>
          </p:cNvPr>
          <p:cNvSpPr txBox="1"/>
          <p:nvPr/>
        </p:nvSpPr>
        <p:spPr>
          <a:xfrm>
            <a:off x="228600" y="55721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071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B140A0-7D12-6374-FBD1-A57EED1295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Color Cover">
            <a:extLst>
              <a:ext uri="{FF2B5EF4-FFF2-40B4-BE49-F238E27FC236}">
                <a16:creationId xmlns:a16="http://schemas.microsoft.com/office/drawing/2014/main" id="{E9F4A7C5-6A9C-D5A5-FE7D-8364B66A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Color Cover">
            <a:extLst>
              <a:ext uri="{FF2B5EF4-FFF2-40B4-BE49-F238E27FC236}">
                <a16:creationId xmlns:a16="http://schemas.microsoft.com/office/drawing/2014/main" id="{AA12096E-EC81-3E3E-7534-BCD9DD710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371B660-178B-B7B0-6EA0-3BB7D94F93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064235" cy="6858000"/>
            <a:chOff x="651279" y="598259"/>
            <a:chExt cx="10889442" cy="5680742"/>
          </a:xfrm>
        </p:grpSpPr>
        <p:sp>
          <p:nvSpPr>
            <p:cNvPr id="23" name="Color">
              <a:extLst>
                <a:ext uri="{FF2B5EF4-FFF2-40B4-BE49-F238E27FC236}">
                  <a16:creationId xmlns:a16="http://schemas.microsoft.com/office/drawing/2014/main" id="{FD9DAF63-8B24-E2D6-24FA-7D0EC44FF1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Color">
              <a:extLst>
                <a:ext uri="{FF2B5EF4-FFF2-40B4-BE49-F238E27FC236}">
                  <a16:creationId xmlns:a16="http://schemas.microsoft.com/office/drawing/2014/main" id="{470780FF-9314-5FF0-74F5-5F289FBBA3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7AE4EAA-BFFA-83D8-0261-54A021C80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8402662-9B93-9F2D-6665-94D47942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CE859A9-F793-FEFB-7187-E5785889B6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CBA610D-1425-8255-B8B7-FD50085F54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EAEE65B-461A-C991-1521-B4834107A9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9818CFB-F6EB-210D-F1FE-13F47FD4A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AB1F27C-9D29-BE80-4B1C-191F4F9FD6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19CE67E-17E7-CFBF-8434-2A76ED273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F6ECBC2-19D0-07EE-D41C-FDC10D19F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en-GB" sz="4800" dirty="0">
                <a:solidFill>
                  <a:schemeClr val="bg1"/>
                </a:solidFill>
              </a:rPr>
              <a:t>PRESSURE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11FEB-8354-FE00-E4A9-F13A58CA2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4410" y="841247"/>
            <a:ext cx="4484536" cy="5340097"/>
          </a:xfrm>
        </p:spPr>
        <p:txBody>
          <a:bodyPr anchor="ctr">
            <a:normAutofit/>
          </a:bodyPr>
          <a:lstStyle/>
          <a:p>
            <a:endParaRPr lang="en-GB" sz="180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GB" sz="1800">
              <a:solidFill>
                <a:schemeClr val="tx2"/>
              </a:solidFill>
            </a:endParaRPr>
          </a:p>
          <a:p>
            <a:pPr lvl="1"/>
            <a:endParaRPr lang="en-GB" sz="1800">
              <a:solidFill>
                <a:schemeClr val="tx2"/>
              </a:solidFill>
            </a:endParaRPr>
          </a:p>
          <a:p>
            <a:pPr lvl="1"/>
            <a:endParaRPr lang="en-GB" sz="1800">
              <a:solidFill>
                <a:schemeClr val="tx2"/>
              </a:solidFill>
            </a:endParaRPr>
          </a:p>
          <a:p>
            <a:pPr lvl="1"/>
            <a:endParaRPr lang="en-GB" sz="1800">
              <a:solidFill>
                <a:schemeClr val="tx2"/>
              </a:solidFill>
            </a:endParaRPr>
          </a:p>
          <a:p>
            <a:pPr lvl="1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68A7AA-1A7D-58FD-B6AD-CE9CE62D7EBA}"/>
              </a:ext>
            </a:extLst>
          </p:cNvPr>
          <p:cNvSpPr txBox="1"/>
          <p:nvPr/>
        </p:nvSpPr>
        <p:spPr>
          <a:xfrm>
            <a:off x="228600" y="55721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C14F97-C30E-A412-98C2-69AEC04A7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373" y="1410514"/>
            <a:ext cx="5887669" cy="388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689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2754BF-9C08-48DD-8043-C7C9EB8B1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Color Cover">
            <a:extLst>
              <a:ext uri="{FF2B5EF4-FFF2-40B4-BE49-F238E27FC236}">
                <a16:creationId xmlns:a16="http://schemas.microsoft.com/office/drawing/2014/main" id="{4A7166D9-9A0F-996C-4989-834D585E5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Color Cover">
            <a:extLst>
              <a:ext uri="{FF2B5EF4-FFF2-40B4-BE49-F238E27FC236}">
                <a16:creationId xmlns:a16="http://schemas.microsoft.com/office/drawing/2014/main" id="{A7D29D55-5875-90C5-CB95-51FCF231C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1AFEE0A-4CC6-15D0-09AC-A5A723472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064235" cy="6858000"/>
            <a:chOff x="651279" y="598259"/>
            <a:chExt cx="10889442" cy="5680742"/>
          </a:xfrm>
        </p:grpSpPr>
        <p:sp>
          <p:nvSpPr>
            <p:cNvPr id="23" name="Color">
              <a:extLst>
                <a:ext uri="{FF2B5EF4-FFF2-40B4-BE49-F238E27FC236}">
                  <a16:creationId xmlns:a16="http://schemas.microsoft.com/office/drawing/2014/main" id="{576D13D4-97C2-91BE-F8C1-33A8581E2A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Color">
              <a:extLst>
                <a:ext uri="{FF2B5EF4-FFF2-40B4-BE49-F238E27FC236}">
                  <a16:creationId xmlns:a16="http://schemas.microsoft.com/office/drawing/2014/main" id="{89F7CADE-950A-DFE0-44F4-39E4FDC0AA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6FFEB64-D53F-75F6-68A0-03BFF6BEC3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74507DB-EE33-701F-DE7B-D5E43180C4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BFDD8C1-D181-A912-F278-CE8D32162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BE64B3E-2704-E70C-077F-06A1E1DD27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CCC6227-76F1-1860-D810-6428A96FB6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F99C095-E41C-5018-15E0-0F8293030D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E5041E9-83D1-A240-63D4-B0B4E4C57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C9B26B9-E6E9-8BB1-69EB-4808D9B1C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A8FDC3A-D207-C630-FF3C-F14ED04F2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en-GB" sz="4800" dirty="0">
                <a:solidFill>
                  <a:schemeClr val="bg1"/>
                </a:solidFill>
              </a:rPr>
              <a:t>Roles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79183-72E0-EEC0-501D-234B932EE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4410" y="841247"/>
            <a:ext cx="4484536" cy="5340097"/>
          </a:xfrm>
        </p:spPr>
        <p:txBody>
          <a:bodyPr anchor="ctr">
            <a:normAutofit/>
          </a:bodyPr>
          <a:lstStyle/>
          <a:p>
            <a:r>
              <a:rPr lang="en-GB" sz="1800" dirty="0">
                <a:solidFill>
                  <a:schemeClr val="tx2"/>
                </a:solidFill>
              </a:rPr>
              <a:t>Referee</a:t>
            </a:r>
          </a:p>
          <a:p>
            <a:r>
              <a:rPr lang="en-GB" sz="1800" dirty="0">
                <a:solidFill>
                  <a:schemeClr val="tx2"/>
                </a:solidFill>
              </a:rPr>
              <a:t>AR1 </a:t>
            </a:r>
          </a:p>
          <a:p>
            <a:r>
              <a:rPr lang="en-GB" sz="1800" dirty="0">
                <a:solidFill>
                  <a:schemeClr val="tx2"/>
                </a:solidFill>
              </a:rPr>
              <a:t>AR 2</a:t>
            </a:r>
          </a:p>
          <a:p>
            <a:r>
              <a:rPr lang="en-GB" sz="1800" dirty="0">
                <a:solidFill>
                  <a:schemeClr val="tx2"/>
                </a:solidFill>
              </a:rPr>
              <a:t>No. 4</a:t>
            </a:r>
          </a:p>
          <a:p>
            <a:r>
              <a:rPr lang="en-GB" sz="1800" dirty="0">
                <a:solidFill>
                  <a:schemeClr val="tx2"/>
                </a:solidFill>
              </a:rPr>
              <a:t>No. 5</a:t>
            </a:r>
          </a:p>
          <a:p>
            <a:r>
              <a:rPr lang="en-GB" sz="1800" dirty="0">
                <a:solidFill>
                  <a:schemeClr val="tx2"/>
                </a:solidFill>
              </a:rPr>
              <a:t>Timekeeper</a:t>
            </a:r>
          </a:p>
          <a:p>
            <a:r>
              <a:rPr lang="en-GB" sz="1800" dirty="0">
                <a:solidFill>
                  <a:schemeClr val="tx2"/>
                </a:solidFill>
              </a:rPr>
              <a:t>Performance Reviewer</a:t>
            </a:r>
          </a:p>
          <a:p>
            <a:r>
              <a:rPr lang="en-GB" sz="1800" dirty="0">
                <a:solidFill>
                  <a:schemeClr val="tx2"/>
                </a:solidFill>
              </a:rPr>
              <a:t>Coach</a:t>
            </a:r>
          </a:p>
          <a:p>
            <a:pPr marL="0" indent="0">
              <a:buNone/>
            </a:pPr>
            <a:endParaRPr lang="en-GB" sz="1800" dirty="0">
              <a:solidFill>
                <a:schemeClr val="tx2"/>
              </a:solidFill>
            </a:endParaRPr>
          </a:p>
          <a:p>
            <a:pPr lvl="1"/>
            <a:endParaRPr lang="en-GB" sz="1800" dirty="0">
              <a:solidFill>
                <a:schemeClr val="tx2"/>
              </a:solidFill>
            </a:endParaRPr>
          </a:p>
          <a:p>
            <a:pPr lvl="1"/>
            <a:endParaRPr lang="en-GB" sz="1800" dirty="0">
              <a:solidFill>
                <a:schemeClr val="tx2"/>
              </a:solidFill>
            </a:endParaRPr>
          </a:p>
          <a:p>
            <a:pPr lvl="1"/>
            <a:endParaRPr lang="en-GB" sz="1800" dirty="0">
              <a:solidFill>
                <a:schemeClr val="tx2"/>
              </a:solidFill>
            </a:endParaRPr>
          </a:p>
          <a:p>
            <a:pPr lvl="1"/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4E0247-4148-C8AA-FCE5-402A3345F92B}"/>
              </a:ext>
            </a:extLst>
          </p:cNvPr>
          <p:cNvSpPr txBox="1"/>
          <p:nvPr/>
        </p:nvSpPr>
        <p:spPr>
          <a:xfrm>
            <a:off x="228600" y="55721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1202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E9E259-7C6C-CC27-4A8E-5E0A5DF8F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Color Cover">
            <a:extLst>
              <a:ext uri="{FF2B5EF4-FFF2-40B4-BE49-F238E27FC236}">
                <a16:creationId xmlns:a16="http://schemas.microsoft.com/office/drawing/2014/main" id="{815925C2-A704-4D47-B1C1-3FCA52512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Color Cover">
            <a:extLst>
              <a:ext uri="{FF2B5EF4-FFF2-40B4-BE49-F238E27FC236}">
                <a16:creationId xmlns:a16="http://schemas.microsoft.com/office/drawing/2014/main" id="{01D4315C-C23C-4FD3-98DF-08C29E229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E6B47BC-43FD-4C91-8BFF-B41B99A8A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064235" cy="6858000"/>
            <a:chOff x="651279" y="598259"/>
            <a:chExt cx="10889442" cy="5680742"/>
          </a:xfrm>
        </p:grpSpPr>
        <p:sp>
          <p:nvSpPr>
            <p:cNvPr id="39" name="Color">
              <a:extLst>
                <a:ext uri="{FF2B5EF4-FFF2-40B4-BE49-F238E27FC236}">
                  <a16:creationId xmlns:a16="http://schemas.microsoft.com/office/drawing/2014/main" id="{13038185-AC3C-4595-945F-25311424C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Color">
              <a:extLst>
                <a:ext uri="{FF2B5EF4-FFF2-40B4-BE49-F238E27FC236}">
                  <a16:creationId xmlns:a16="http://schemas.microsoft.com/office/drawing/2014/main" id="{75D51AA0-C095-4650-A361-B294320BF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B5C1A1A-1618-F76E-0C10-359740E8B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en-GB" sz="4800">
                <a:solidFill>
                  <a:schemeClr val="bg1"/>
                </a:solidFill>
              </a:rPr>
              <a:t>Pre-Game Admin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55E75-6A0A-14BD-03A6-1C3967FC9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4410" y="841247"/>
            <a:ext cx="4484536" cy="5340097"/>
          </a:xfrm>
        </p:spPr>
        <p:txBody>
          <a:bodyPr anchor="ctr">
            <a:normAutofit/>
          </a:bodyPr>
          <a:lstStyle/>
          <a:p>
            <a:pPr marL="342900" lvl="1" indent="-342900"/>
            <a:r>
              <a:rPr lang="en-GB" sz="1400" dirty="0">
                <a:solidFill>
                  <a:schemeClr val="tx2"/>
                </a:solidFill>
              </a:rPr>
              <a:t>Referee’s Responsibilities:</a:t>
            </a:r>
          </a:p>
          <a:p>
            <a:pPr marL="800100" lvl="2" indent="-342900"/>
            <a:r>
              <a:rPr lang="en-GB" sz="1400" dirty="0">
                <a:solidFill>
                  <a:schemeClr val="tx2"/>
                </a:solidFill>
              </a:rPr>
              <a:t>Set up a WhatsApp Group for the match officials (and advisors).</a:t>
            </a:r>
          </a:p>
          <a:p>
            <a:pPr marL="800100" lvl="2" indent="-342900"/>
            <a:r>
              <a:rPr lang="en-GB" sz="1400" dirty="0">
                <a:solidFill>
                  <a:schemeClr val="tx2"/>
                </a:solidFill>
              </a:rPr>
              <a:t>Initial post could be to send written AR brief.</a:t>
            </a:r>
          </a:p>
          <a:p>
            <a:pPr marL="800100" lvl="2" indent="-342900"/>
            <a:r>
              <a:rPr lang="en-GB" sz="1400" dirty="0">
                <a:solidFill>
                  <a:schemeClr val="tx2"/>
                </a:solidFill>
              </a:rPr>
              <a:t>Confirm Comms availability.</a:t>
            </a:r>
          </a:p>
          <a:p>
            <a:pPr marL="800100" lvl="2" indent="-342900"/>
            <a:r>
              <a:rPr lang="en-GB" sz="1400" dirty="0">
                <a:solidFill>
                  <a:schemeClr val="tx2"/>
                </a:solidFill>
              </a:rPr>
              <a:t>Confirm Competition Regs and send to group.</a:t>
            </a:r>
          </a:p>
          <a:p>
            <a:pPr marL="800100" lvl="2" indent="-342900"/>
            <a:r>
              <a:rPr lang="en-GB" sz="1400" dirty="0">
                <a:solidFill>
                  <a:schemeClr val="tx2"/>
                </a:solidFill>
              </a:rPr>
              <a:t>Liaise with organisers and post details of match/meeting time etc.</a:t>
            </a:r>
          </a:p>
          <a:p>
            <a:pPr marL="800100" lvl="2" indent="-342900"/>
            <a:r>
              <a:rPr lang="en-GB" sz="1400" dirty="0">
                <a:solidFill>
                  <a:schemeClr val="tx2"/>
                </a:solidFill>
              </a:rPr>
              <a:t>Travel considerations – attempt to travel together.</a:t>
            </a:r>
          </a:p>
          <a:p>
            <a:pPr marL="800100" lvl="2" indent="-342900"/>
            <a:r>
              <a:rPr lang="en-GB" sz="1400" dirty="0">
                <a:solidFill>
                  <a:schemeClr val="tx2"/>
                </a:solidFill>
              </a:rPr>
              <a:t>Confirm Match Kit/Colours</a:t>
            </a:r>
          </a:p>
          <a:p>
            <a:pPr marL="342900" lvl="1" indent="-342900"/>
            <a:endParaRPr lang="en-GB" sz="1400" dirty="0">
              <a:solidFill>
                <a:schemeClr val="tx2"/>
              </a:solidFill>
            </a:endParaRPr>
          </a:p>
          <a:p>
            <a:pPr marL="342900" lvl="1" indent="-342900"/>
            <a:r>
              <a:rPr lang="en-GB" sz="1400" dirty="0">
                <a:solidFill>
                  <a:schemeClr val="tx2"/>
                </a:solidFill>
              </a:rPr>
              <a:t>Assistant Referee Responsibilities:</a:t>
            </a:r>
          </a:p>
          <a:p>
            <a:pPr marL="800100" lvl="2" indent="-342900"/>
            <a:r>
              <a:rPr lang="en-GB" sz="1400" dirty="0">
                <a:solidFill>
                  <a:schemeClr val="tx2"/>
                </a:solidFill>
              </a:rPr>
              <a:t>Acknowledge WhatsApp posts.</a:t>
            </a:r>
          </a:p>
          <a:p>
            <a:pPr marL="800100" lvl="2" indent="-342900"/>
            <a:r>
              <a:rPr lang="en-GB" sz="1400" dirty="0">
                <a:solidFill>
                  <a:schemeClr val="tx2"/>
                </a:solidFill>
              </a:rPr>
              <a:t>Read and understand the written brief.</a:t>
            </a:r>
          </a:p>
          <a:p>
            <a:pPr marL="800100" lvl="2" indent="-342900"/>
            <a:r>
              <a:rPr lang="en-GB" sz="1400" dirty="0">
                <a:solidFill>
                  <a:schemeClr val="tx2"/>
                </a:solidFill>
              </a:rPr>
              <a:t>Normal kit and admin prep.</a:t>
            </a:r>
          </a:p>
          <a:p>
            <a:pPr marL="800100" lvl="2" indent="-342900"/>
            <a:r>
              <a:rPr lang="en-GB" sz="1400" dirty="0">
                <a:solidFill>
                  <a:schemeClr val="tx2"/>
                </a:solidFill>
              </a:rPr>
              <a:t>Inform Ref of kit deficiencies (if any).</a:t>
            </a:r>
          </a:p>
          <a:p>
            <a:pPr marL="800100" lvl="2" indent="-342900"/>
            <a:r>
              <a:rPr lang="en-GB" sz="1400" dirty="0">
                <a:solidFill>
                  <a:schemeClr val="tx2"/>
                </a:solidFill>
              </a:rPr>
              <a:t>Pack Flags.</a:t>
            </a:r>
          </a:p>
          <a:p>
            <a:pPr marL="800100" lvl="2" indent="-342900"/>
            <a:r>
              <a:rPr lang="en-GB" sz="1400" dirty="0">
                <a:solidFill>
                  <a:schemeClr val="tx2"/>
                </a:solidFill>
              </a:rPr>
              <a:t>Ensure you are ready to take over as referee.</a:t>
            </a:r>
          </a:p>
          <a:p>
            <a:pPr marL="800100" lvl="2" indent="-342900"/>
            <a:endParaRPr lang="en-GB" sz="1400" dirty="0">
              <a:solidFill>
                <a:schemeClr val="tx2"/>
              </a:solidFill>
            </a:endParaRPr>
          </a:p>
          <a:p>
            <a:pPr marL="800100" lvl="2" indent="-342900"/>
            <a:endParaRPr lang="en-GB" sz="1400" dirty="0">
              <a:solidFill>
                <a:schemeClr val="tx2"/>
              </a:solidFill>
            </a:endParaRPr>
          </a:p>
          <a:p>
            <a:pPr lvl="1"/>
            <a:endParaRPr lang="en-GB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47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38BC56-B9B8-CD39-DB2B-3B70D3F91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Color Cover">
            <a:extLst>
              <a:ext uri="{FF2B5EF4-FFF2-40B4-BE49-F238E27FC236}">
                <a16:creationId xmlns:a16="http://schemas.microsoft.com/office/drawing/2014/main" id="{0FFCCEF9-E99B-17CF-B016-97856CFF92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Color Cover">
            <a:extLst>
              <a:ext uri="{FF2B5EF4-FFF2-40B4-BE49-F238E27FC236}">
                <a16:creationId xmlns:a16="http://schemas.microsoft.com/office/drawing/2014/main" id="{8EB120F9-11AE-9285-213B-FC3109EE5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ED93A8B-78EA-5A9D-98C4-F111C3FFA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064235" cy="6858000"/>
            <a:chOff x="651279" y="598259"/>
            <a:chExt cx="10889442" cy="5680742"/>
          </a:xfrm>
        </p:grpSpPr>
        <p:sp>
          <p:nvSpPr>
            <p:cNvPr id="39" name="Color">
              <a:extLst>
                <a:ext uri="{FF2B5EF4-FFF2-40B4-BE49-F238E27FC236}">
                  <a16:creationId xmlns:a16="http://schemas.microsoft.com/office/drawing/2014/main" id="{817800EA-3905-5246-1C57-398A5F468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Color">
              <a:extLst>
                <a:ext uri="{FF2B5EF4-FFF2-40B4-BE49-F238E27FC236}">
                  <a16:creationId xmlns:a16="http://schemas.microsoft.com/office/drawing/2014/main" id="{AB4C73B8-0D00-E632-707F-D8AFC0DA02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CAB966C-D243-36D7-F1E1-CAA10D930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A2DCE9B-65AB-D4AF-DF6D-2425B60A99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9669490-7CC3-29D1-D25E-C5C6D3715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9166E02-B9B6-E693-369D-45D11CCD6D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3C587CC-FAA3-18A6-0A71-CDC29B94EB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835622F-F71E-B164-BBB4-017E55FF2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07016054-5AAF-2C33-8530-24CB930F5F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B3FD6AF-D834-CC5A-DB25-7FA665833C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2C636F4-37FA-7217-3CA6-F324B074F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en-GB" sz="4800">
                <a:solidFill>
                  <a:schemeClr val="bg1"/>
                </a:solidFill>
              </a:rPr>
              <a:t>Pre-Game Admin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64567-F023-DFF1-F3B4-6AE9D7157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4410" y="841247"/>
            <a:ext cx="4484536" cy="5340097"/>
          </a:xfrm>
        </p:spPr>
        <p:txBody>
          <a:bodyPr anchor="ctr">
            <a:normAutofit/>
          </a:bodyPr>
          <a:lstStyle/>
          <a:p>
            <a:pPr marL="342900" lvl="1" indent="-342900"/>
            <a:r>
              <a:rPr lang="en-GB" sz="1800" dirty="0">
                <a:solidFill>
                  <a:schemeClr val="tx2"/>
                </a:solidFill>
              </a:rPr>
              <a:t>No4/No5 Responsibilities:</a:t>
            </a:r>
          </a:p>
          <a:p>
            <a:pPr marL="800100" lvl="2" indent="-342900"/>
            <a:r>
              <a:rPr lang="en-GB" sz="1800" dirty="0">
                <a:solidFill>
                  <a:schemeClr val="tx2"/>
                </a:solidFill>
              </a:rPr>
              <a:t>Acknowledge WhatsApp posts.</a:t>
            </a:r>
          </a:p>
          <a:p>
            <a:pPr marL="800100" lvl="2" indent="-342900"/>
            <a:r>
              <a:rPr lang="en-GB" sz="1800" dirty="0">
                <a:solidFill>
                  <a:schemeClr val="tx2"/>
                </a:solidFill>
              </a:rPr>
              <a:t>Read and understand the written brief.</a:t>
            </a:r>
          </a:p>
          <a:p>
            <a:pPr marL="800100" lvl="2" indent="-342900"/>
            <a:r>
              <a:rPr lang="en-GB" sz="1800" dirty="0">
                <a:solidFill>
                  <a:schemeClr val="tx2"/>
                </a:solidFill>
              </a:rPr>
              <a:t>Print off Regs</a:t>
            </a:r>
          </a:p>
          <a:p>
            <a:pPr marL="800100" lvl="2" indent="-342900"/>
            <a:r>
              <a:rPr lang="en-GB" sz="1800" dirty="0">
                <a:solidFill>
                  <a:schemeClr val="tx2"/>
                </a:solidFill>
              </a:rPr>
              <a:t>Prepare Match Cards</a:t>
            </a:r>
          </a:p>
          <a:p>
            <a:pPr marL="1257300" lvl="3" indent="-342900"/>
            <a:r>
              <a:rPr lang="en-GB" dirty="0">
                <a:solidFill>
                  <a:schemeClr val="tx2"/>
                </a:solidFill>
              </a:rPr>
              <a:t>Use different colours for each team </a:t>
            </a:r>
          </a:p>
          <a:p>
            <a:pPr marL="1257300" lvl="3" indent="-342900"/>
            <a:r>
              <a:rPr lang="en-GB" dirty="0">
                <a:solidFill>
                  <a:schemeClr val="tx2"/>
                </a:solidFill>
              </a:rPr>
              <a:t>Number for the amount of interchanges</a:t>
            </a:r>
          </a:p>
          <a:p>
            <a:pPr marL="457200" lvl="2" indent="0">
              <a:buNone/>
            </a:pPr>
            <a:endParaRPr lang="en-GB" sz="1400" dirty="0">
              <a:solidFill>
                <a:schemeClr val="tx2"/>
              </a:solidFill>
            </a:endParaRPr>
          </a:p>
          <a:p>
            <a:pPr marL="0" lvl="1" indent="0">
              <a:buNone/>
            </a:pPr>
            <a:endParaRPr lang="en-GB" sz="1400" dirty="0">
              <a:solidFill>
                <a:schemeClr val="tx2"/>
              </a:solidFill>
            </a:endParaRPr>
          </a:p>
          <a:p>
            <a:pPr marL="342900" lvl="1" indent="-342900"/>
            <a:endParaRPr lang="en-GB" sz="1400" dirty="0">
              <a:solidFill>
                <a:schemeClr val="tx2"/>
              </a:solidFill>
            </a:endParaRPr>
          </a:p>
          <a:p>
            <a:pPr marL="800100" lvl="2" indent="-342900"/>
            <a:endParaRPr lang="en-GB" sz="1400" dirty="0">
              <a:solidFill>
                <a:schemeClr val="tx2"/>
              </a:solidFill>
            </a:endParaRPr>
          </a:p>
          <a:p>
            <a:pPr marL="800100" lvl="2" indent="-342900"/>
            <a:endParaRPr lang="en-GB" sz="1400" dirty="0">
              <a:solidFill>
                <a:schemeClr val="tx2"/>
              </a:solidFill>
            </a:endParaRPr>
          </a:p>
          <a:p>
            <a:pPr lvl="1"/>
            <a:endParaRPr lang="en-GB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12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C58727-199E-BE3A-D1E1-E722BD90F0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Color Cover">
            <a:extLst>
              <a:ext uri="{FF2B5EF4-FFF2-40B4-BE49-F238E27FC236}">
                <a16:creationId xmlns:a16="http://schemas.microsoft.com/office/drawing/2014/main" id="{815925C2-A704-4D47-B1C1-3FCA52512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Color Cover">
            <a:extLst>
              <a:ext uri="{FF2B5EF4-FFF2-40B4-BE49-F238E27FC236}">
                <a16:creationId xmlns:a16="http://schemas.microsoft.com/office/drawing/2014/main" id="{01D4315C-C23C-4FD3-98DF-08C29E229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E6B47BC-43FD-4C91-8BFF-B41B99A8A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064235" cy="6858000"/>
            <a:chOff x="651279" y="598259"/>
            <a:chExt cx="10889442" cy="5680742"/>
          </a:xfrm>
        </p:grpSpPr>
        <p:sp>
          <p:nvSpPr>
            <p:cNvPr id="30" name="Color">
              <a:extLst>
                <a:ext uri="{FF2B5EF4-FFF2-40B4-BE49-F238E27FC236}">
                  <a16:creationId xmlns:a16="http://schemas.microsoft.com/office/drawing/2014/main" id="{13038185-AC3C-4595-945F-25311424C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Color">
              <a:extLst>
                <a:ext uri="{FF2B5EF4-FFF2-40B4-BE49-F238E27FC236}">
                  <a16:creationId xmlns:a16="http://schemas.microsoft.com/office/drawing/2014/main" id="{75D51AA0-C095-4650-A361-B294320BF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40F148D-4B56-B8D0-007F-558C9F55E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en-GB" sz="4800" dirty="0">
                <a:solidFill>
                  <a:schemeClr val="bg1"/>
                </a:solidFill>
              </a:rPr>
              <a:t>Game Roles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55D31-D4D1-E2C3-7329-C1F74022D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4410" y="841247"/>
            <a:ext cx="4484536" cy="5340097"/>
          </a:xfrm>
        </p:spPr>
        <p:txBody>
          <a:bodyPr anchor="ctr">
            <a:normAutofit fontScale="92500" lnSpcReduction="10000"/>
          </a:bodyPr>
          <a:lstStyle/>
          <a:p>
            <a:pPr marL="342900" lvl="1" indent="-342900"/>
            <a:r>
              <a:rPr lang="en-GB" sz="1800" dirty="0">
                <a:solidFill>
                  <a:schemeClr val="tx2"/>
                </a:solidFill>
              </a:rPr>
              <a:t>Referee’s </a:t>
            </a:r>
          </a:p>
          <a:p>
            <a:pPr marL="800100" lvl="2" indent="-342900"/>
            <a:r>
              <a:rPr lang="en-GB" sz="1800" dirty="0">
                <a:solidFill>
                  <a:schemeClr val="tx2"/>
                </a:solidFill>
              </a:rPr>
              <a:t>Lead the whole Match Official Team.</a:t>
            </a:r>
          </a:p>
          <a:p>
            <a:pPr marL="800100" lvl="2" indent="-342900"/>
            <a:r>
              <a:rPr lang="en-GB" sz="1800" dirty="0">
                <a:solidFill>
                  <a:schemeClr val="tx2"/>
                </a:solidFill>
              </a:rPr>
              <a:t>In case of a draw, know the next steps.</a:t>
            </a:r>
          </a:p>
          <a:p>
            <a:pPr marL="342900" lvl="1" indent="-342900"/>
            <a:r>
              <a:rPr lang="en-GB" sz="1800" dirty="0">
                <a:solidFill>
                  <a:schemeClr val="tx2"/>
                </a:solidFill>
              </a:rPr>
              <a:t>Assistant Referee:</a:t>
            </a:r>
          </a:p>
          <a:p>
            <a:pPr marL="800100" lvl="2" indent="-342900"/>
            <a:r>
              <a:rPr lang="en-GB" sz="1800" dirty="0">
                <a:solidFill>
                  <a:schemeClr val="tx2"/>
                </a:solidFill>
              </a:rPr>
              <a:t>No change except do not have to deal with subs and or Technical area.</a:t>
            </a:r>
          </a:p>
          <a:p>
            <a:pPr marL="800100" lvl="2" indent="-342900"/>
            <a:r>
              <a:rPr lang="en-GB" sz="1800" dirty="0">
                <a:solidFill>
                  <a:schemeClr val="tx2"/>
                </a:solidFill>
              </a:rPr>
              <a:t>AR1 is substitute referee</a:t>
            </a:r>
          </a:p>
          <a:p>
            <a:pPr marL="342900" lvl="1" indent="-342900"/>
            <a:r>
              <a:rPr lang="en-GB" sz="1800" dirty="0">
                <a:solidFill>
                  <a:schemeClr val="tx2"/>
                </a:solidFill>
              </a:rPr>
              <a:t>No 4 / No 5:</a:t>
            </a:r>
          </a:p>
          <a:p>
            <a:pPr marL="800100" lvl="2" indent="-342900"/>
            <a:r>
              <a:rPr lang="en-GB" sz="1800" dirty="0">
                <a:solidFill>
                  <a:schemeClr val="tx2"/>
                </a:solidFill>
              </a:rPr>
              <a:t>Issue Subs cards to team if using</a:t>
            </a:r>
          </a:p>
          <a:p>
            <a:pPr marL="800100" lvl="2" indent="-342900"/>
            <a:r>
              <a:rPr lang="en-GB" sz="1800" dirty="0">
                <a:solidFill>
                  <a:schemeClr val="tx2"/>
                </a:solidFill>
              </a:rPr>
              <a:t>Maintain record of subs / interchanges</a:t>
            </a:r>
          </a:p>
          <a:p>
            <a:pPr marL="800100" lvl="2" indent="-342900"/>
            <a:r>
              <a:rPr lang="en-GB" sz="1800" dirty="0">
                <a:solidFill>
                  <a:schemeClr val="tx2"/>
                </a:solidFill>
              </a:rPr>
              <a:t>Police Technical Area vigorously</a:t>
            </a:r>
          </a:p>
          <a:p>
            <a:pPr marL="800100" lvl="2" indent="-342900"/>
            <a:r>
              <a:rPr lang="en-GB" sz="1800" dirty="0">
                <a:solidFill>
                  <a:schemeClr val="tx2"/>
                </a:solidFill>
              </a:rPr>
              <a:t>Check Timekeeper</a:t>
            </a:r>
          </a:p>
          <a:p>
            <a:pPr marL="800100" lvl="2" indent="-342900"/>
            <a:r>
              <a:rPr lang="en-GB" sz="1800" dirty="0">
                <a:solidFill>
                  <a:schemeClr val="tx2"/>
                </a:solidFill>
              </a:rPr>
              <a:t>Good interaction with Technical Areas</a:t>
            </a:r>
          </a:p>
          <a:p>
            <a:pPr marL="800100" lvl="2" indent="-342900"/>
            <a:r>
              <a:rPr lang="en-GB" sz="1800" dirty="0">
                <a:solidFill>
                  <a:schemeClr val="tx2"/>
                </a:solidFill>
              </a:rPr>
              <a:t>Confirm decisions when required</a:t>
            </a:r>
          </a:p>
          <a:p>
            <a:pPr marL="800100" lvl="2" indent="-342900"/>
            <a:r>
              <a:rPr lang="en-GB" sz="1800" dirty="0">
                <a:solidFill>
                  <a:schemeClr val="tx2"/>
                </a:solidFill>
              </a:rPr>
              <a:t>Do Not get into an argument with Teams – Step away.</a:t>
            </a:r>
          </a:p>
          <a:p>
            <a:pPr marL="800100" lvl="2" indent="-342900"/>
            <a:r>
              <a:rPr lang="en-GB" sz="1800" dirty="0">
                <a:solidFill>
                  <a:schemeClr val="tx2"/>
                </a:solidFill>
              </a:rPr>
              <a:t>No 4 may become an AR</a:t>
            </a:r>
          </a:p>
          <a:p>
            <a:pPr marL="800100" lvl="2" indent="-342900"/>
            <a:endParaRPr lang="en-GB" sz="1400" dirty="0">
              <a:solidFill>
                <a:schemeClr val="tx2"/>
              </a:solidFill>
            </a:endParaRPr>
          </a:p>
          <a:p>
            <a:pPr marL="800100" lvl="2" indent="-342900"/>
            <a:endParaRPr lang="en-GB" sz="1800" dirty="0">
              <a:solidFill>
                <a:schemeClr val="tx2"/>
              </a:solidFill>
            </a:endParaRPr>
          </a:p>
          <a:p>
            <a:pPr marL="800100" lvl="2" indent="-342900"/>
            <a:endParaRPr lang="en-GB" sz="1800" dirty="0">
              <a:solidFill>
                <a:schemeClr val="tx2"/>
              </a:solidFill>
            </a:endParaRPr>
          </a:p>
          <a:p>
            <a:pPr marL="800100" lvl="2" indent="-342900"/>
            <a:endParaRPr lang="en-GB" sz="1800" dirty="0">
              <a:solidFill>
                <a:schemeClr val="tx2"/>
              </a:solidFill>
            </a:endParaRPr>
          </a:p>
          <a:p>
            <a:pPr lvl="1"/>
            <a:endParaRPr lang="en-GB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46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A398C8-787A-7BB0-7705-C024B828C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Color Cover">
            <a:extLst>
              <a:ext uri="{FF2B5EF4-FFF2-40B4-BE49-F238E27FC236}">
                <a16:creationId xmlns:a16="http://schemas.microsoft.com/office/drawing/2014/main" id="{815925C2-A704-4D47-B1C1-3FCA52512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Color Cover">
            <a:extLst>
              <a:ext uri="{FF2B5EF4-FFF2-40B4-BE49-F238E27FC236}">
                <a16:creationId xmlns:a16="http://schemas.microsoft.com/office/drawing/2014/main" id="{01D4315C-C23C-4FD3-98DF-08C29E229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E6B47BC-43FD-4C91-8BFF-B41B99A8A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064235" cy="6858000"/>
            <a:chOff x="651279" y="598259"/>
            <a:chExt cx="10889442" cy="5680742"/>
          </a:xfrm>
        </p:grpSpPr>
        <p:sp>
          <p:nvSpPr>
            <p:cNvPr id="39" name="Color">
              <a:extLst>
                <a:ext uri="{FF2B5EF4-FFF2-40B4-BE49-F238E27FC236}">
                  <a16:creationId xmlns:a16="http://schemas.microsoft.com/office/drawing/2014/main" id="{13038185-AC3C-4595-945F-25311424C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Color">
              <a:extLst>
                <a:ext uri="{FF2B5EF4-FFF2-40B4-BE49-F238E27FC236}">
                  <a16:creationId xmlns:a16="http://schemas.microsoft.com/office/drawing/2014/main" id="{75D51AA0-C095-4650-A361-B294320BF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B20BEFE-EE08-65AA-C22B-D5CE2EB9B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en-GB" sz="4800" dirty="0">
                <a:solidFill>
                  <a:schemeClr val="bg1"/>
                </a:solidFill>
              </a:rPr>
              <a:t>Pressure / Stress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71386-F16F-F5B1-A079-02443531D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4410" y="841247"/>
            <a:ext cx="4484536" cy="5340097"/>
          </a:xfrm>
        </p:spPr>
        <p:txBody>
          <a:bodyPr anchor="ctr">
            <a:normAutofit/>
          </a:bodyPr>
          <a:lstStyle/>
          <a:p>
            <a:pPr marL="457200" lvl="2" indent="0">
              <a:buNone/>
            </a:pPr>
            <a:endParaRPr lang="en-GB" sz="1800" dirty="0">
              <a:solidFill>
                <a:schemeClr val="tx2"/>
              </a:solidFill>
            </a:endParaRPr>
          </a:p>
          <a:p>
            <a:pPr marL="800100" lvl="2" indent="-342900"/>
            <a:endParaRPr lang="en-GB" sz="1800" dirty="0">
              <a:solidFill>
                <a:schemeClr val="tx2"/>
              </a:solidFill>
            </a:endParaRPr>
          </a:p>
          <a:p>
            <a:pPr marL="800100" lvl="2" indent="-342900"/>
            <a:endParaRPr lang="en-GB" sz="1800" dirty="0">
              <a:solidFill>
                <a:schemeClr val="tx2"/>
              </a:solidFill>
            </a:endParaRPr>
          </a:p>
          <a:p>
            <a:pPr marL="800100" lvl="2" indent="-342900"/>
            <a:endParaRPr lang="en-GB" sz="1800" dirty="0">
              <a:solidFill>
                <a:schemeClr val="tx2"/>
              </a:solidFill>
            </a:endParaRPr>
          </a:p>
          <a:p>
            <a:pPr lvl="1"/>
            <a:endParaRPr lang="en-GB" sz="1800" dirty="0">
              <a:solidFill>
                <a:schemeClr val="tx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26158D-0E86-D430-42CE-C90F04ACB3C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51" t="5015" r="2694" b="13981"/>
          <a:stretch/>
        </p:blipFill>
        <p:spPr>
          <a:xfrm>
            <a:off x="6204156" y="1605517"/>
            <a:ext cx="5870570" cy="371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435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AE6A8A-DE53-0170-F0F2-9210A59BB2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Color Cover">
            <a:extLst>
              <a:ext uri="{FF2B5EF4-FFF2-40B4-BE49-F238E27FC236}">
                <a16:creationId xmlns:a16="http://schemas.microsoft.com/office/drawing/2014/main" id="{5D6789BA-D42F-B3E8-E83E-A142C0ADD4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Color Cover">
            <a:extLst>
              <a:ext uri="{FF2B5EF4-FFF2-40B4-BE49-F238E27FC236}">
                <a16:creationId xmlns:a16="http://schemas.microsoft.com/office/drawing/2014/main" id="{D721AFBD-CB29-5FDE-C70E-03376D981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6881C46-AFA2-6A64-E7D2-D1310DCE57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064235" cy="6858000"/>
            <a:chOff x="651279" y="598259"/>
            <a:chExt cx="10889442" cy="5680742"/>
          </a:xfrm>
        </p:grpSpPr>
        <p:sp>
          <p:nvSpPr>
            <p:cNvPr id="39" name="Color">
              <a:extLst>
                <a:ext uri="{FF2B5EF4-FFF2-40B4-BE49-F238E27FC236}">
                  <a16:creationId xmlns:a16="http://schemas.microsoft.com/office/drawing/2014/main" id="{5553A55A-5030-29BE-A0F0-56C6BBCDF1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Color">
              <a:extLst>
                <a:ext uri="{FF2B5EF4-FFF2-40B4-BE49-F238E27FC236}">
                  <a16:creationId xmlns:a16="http://schemas.microsoft.com/office/drawing/2014/main" id="{A31DB640-E110-1956-DAB8-6B5D6268B7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06BA642-03E0-FFE2-0FFD-7BAFDB7BA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3AD9780-D7A7-9D91-31B1-4D9D4F8C6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76F74D5E-0BD1-8D50-40AD-30E47E29A3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F185262-292A-3584-0A96-BD166963E0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13D8421-8BBB-537E-2F52-6DE453817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2192171-66AE-CF31-2C9D-3A8DC4C12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D64FB78-8210-7BB8-2B0A-D1A9D62793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E9A8499-D17B-F93A-2918-67257719C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E2DB9ED-492B-1DD1-4165-2B5EF9733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en-GB" sz="4800" dirty="0">
                <a:solidFill>
                  <a:schemeClr val="bg1"/>
                </a:solidFill>
              </a:rPr>
              <a:t>Pressure / Stress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1E24A-A708-E3E2-8764-6DAECE2C2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4410" y="841247"/>
            <a:ext cx="4484536" cy="5340097"/>
          </a:xfrm>
        </p:spPr>
        <p:txBody>
          <a:bodyPr anchor="ctr">
            <a:normAutofit/>
          </a:bodyPr>
          <a:lstStyle/>
          <a:p>
            <a:pPr marL="342900" lvl="1" indent="-342900"/>
            <a:r>
              <a:rPr lang="en-GB" sz="1800" dirty="0">
                <a:solidFill>
                  <a:schemeClr val="tx2"/>
                </a:solidFill>
              </a:rPr>
              <a:t>You need stress to perform to the highest level.</a:t>
            </a:r>
          </a:p>
          <a:p>
            <a:pPr marL="342900" lvl="1" indent="-342900"/>
            <a:r>
              <a:rPr lang="en-GB" sz="1800" dirty="0">
                <a:solidFill>
                  <a:schemeClr val="tx2"/>
                </a:solidFill>
              </a:rPr>
              <a:t>Too much stress may lead to:</a:t>
            </a:r>
          </a:p>
          <a:p>
            <a:pPr marL="800100" lvl="2" indent="-342900"/>
            <a:r>
              <a:rPr lang="en-GB" sz="1800" dirty="0">
                <a:solidFill>
                  <a:schemeClr val="tx2"/>
                </a:solidFill>
              </a:rPr>
              <a:t>Lack of Focus / difficulty concentrating</a:t>
            </a:r>
          </a:p>
          <a:p>
            <a:pPr marL="800100" lvl="2" indent="-342900"/>
            <a:r>
              <a:rPr lang="en-GB" sz="1800" dirty="0">
                <a:solidFill>
                  <a:schemeClr val="tx2"/>
                </a:solidFill>
              </a:rPr>
              <a:t>Higher heart rate</a:t>
            </a:r>
          </a:p>
          <a:p>
            <a:pPr marL="800100" lvl="2" indent="-342900"/>
            <a:r>
              <a:rPr lang="en-GB" sz="1800" dirty="0">
                <a:solidFill>
                  <a:schemeClr val="tx2"/>
                </a:solidFill>
              </a:rPr>
              <a:t>Feeling overwhelmed</a:t>
            </a:r>
          </a:p>
          <a:p>
            <a:pPr marL="800100" lvl="2" indent="-342900"/>
            <a:r>
              <a:rPr lang="en-GB" sz="1800" dirty="0">
                <a:solidFill>
                  <a:schemeClr val="tx2"/>
                </a:solidFill>
              </a:rPr>
              <a:t>Irritability</a:t>
            </a:r>
          </a:p>
          <a:p>
            <a:pPr marL="800100" lvl="2" indent="-342900"/>
            <a:r>
              <a:rPr lang="en-GB" sz="1800" dirty="0">
                <a:solidFill>
                  <a:schemeClr val="tx2"/>
                </a:solidFill>
              </a:rPr>
              <a:t>Avoidance</a:t>
            </a:r>
          </a:p>
          <a:p>
            <a:pPr marL="800100" lvl="2" indent="-342900"/>
            <a:r>
              <a:rPr lang="en-GB" sz="1800" dirty="0">
                <a:solidFill>
                  <a:schemeClr val="tx2"/>
                </a:solidFill>
              </a:rPr>
              <a:t>Tiredness</a:t>
            </a:r>
          </a:p>
          <a:p>
            <a:pPr marL="0" lvl="2" indent="0">
              <a:buNone/>
            </a:pPr>
            <a:r>
              <a:rPr lang="en-GB" sz="1800" dirty="0">
                <a:solidFill>
                  <a:schemeClr val="tx2"/>
                </a:solidFill>
              </a:rPr>
              <a:t>All of the above may lead to: </a:t>
            </a:r>
          </a:p>
          <a:p>
            <a:pPr marL="0" lvl="2" indent="0">
              <a:buNone/>
            </a:pPr>
            <a:r>
              <a:rPr lang="en-GB" sz="2800" b="1" dirty="0">
                <a:solidFill>
                  <a:schemeClr val="tx2"/>
                </a:solidFill>
              </a:rPr>
              <a:t>POOR DECISION MAKING</a:t>
            </a:r>
          </a:p>
          <a:p>
            <a:pPr marL="800100" lvl="2" indent="-342900"/>
            <a:endParaRPr lang="en-GB" sz="1800" dirty="0">
              <a:solidFill>
                <a:schemeClr val="tx2"/>
              </a:solidFill>
            </a:endParaRPr>
          </a:p>
          <a:p>
            <a:pPr marL="800100" lvl="2" indent="-342900"/>
            <a:endParaRPr lang="en-GB" sz="1800" dirty="0">
              <a:solidFill>
                <a:schemeClr val="tx2"/>
              </a:solidFill>
            </a:endParaRPr>
          </a:p>
          <a:p>
            <a:pPr marL="800100" lvl="2" indent="-342900"/>
            <a:endParaRPr lang="en-GB" sz="1800" dirty="0">
              <a:solidFill>
                <a:schemeClr val="tx2"/>
              </a:solidFill>
            </a:endParaRPr>
          </a:p>
          <a:p>
            <a:pPr lvl="1"/>
            <a:endParaRPr lang="en-GB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89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2059</TotalTime>
  <Words>526</Words>
  <Application>Microsoft Office PowerPoint</Application>
  <PresentationFormat>Widescreen</PresentationFormat>
  <Paragraphs>147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 Theme</vt:lpstr>
      <vt:lpstr>Scope</vt:lpstr>
      <vt:lpstr>Differences</vt:lpstr>
      <vt:lpstr>PRESSURE</vt:lpstr>
      <vt:lpstr>Roles</vt:lpstr>
      <vt:lpstr>Pre-Game Admin</vt:lpstr>
      <vt:lpstr>Pre-Game Admin</vt:lpstr>
      <vt:lpstr>Game Roles</vt:lpstr>
      <vt:lpstr>Pressure / Stress</vt:lpstr>
      <vt:lpstr>Pressure / Stress</vt:lpstr>
      <vt:lpstr>Dealing with Pressure / Stress</vt:lpstr>
      <vt:lpstr>Dealing with Pressure / Stress</vt:lpstr>
      <vt:lpstr>Post Game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Simon Reeves</dc:creator>
  <cp:lastModifiedBy>Harry Garmston</cp:lastModifiedBy>
  <cp:revision>5</cp:revision>
  <dcterms:created xsi:type="dcterms:W3CDTF">2025-02-02T15:39:49Z</dcterms:created>
  <dcterms:modified xsi:type="dcterms:W3CDTF">2025-04-25T07:03:47Z</dcterms:modified>
</cp:coreProperties>
</file>